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410" r:id="rId2"/>
    <p:sldId id="411" r:id="rId3"/>
    <p:sldId id="412" r:id="rId4"/>
    <p:sldId id="413" r:id="rId5"/>
    <p:sldId id="414" r:id="rId6"/>
    <p:sldId id="431" r:id="rId7"/>
    <p:sldId id="415" r:id="rId8"/>
    <p:sldId id="434" r:id="rId9"/>
    <p:sldId id="416" r:id="rId10"/>
    <p:sldId id="432" r:id="rId11"/>
    <p:sldId id="417" r:id="rId12"/>
    <p:sldId id="418" r:id="rId13"/>
    <p:sldId id="435" r:id="rId14"/>
    <p:sldId id="419" r:id="rId15"/>
    <p:sldId id="436" r:id="rId16"/>
    <p:sldId id="437" r:id="rId17"/>
    <p:sldId id="438" r:id="rId18"/>
    <p:sldId id="420" r:id="rId19"/>
    <p:sldId id="433" r:id="rId20"/>
    <p:sldId id="422" r:id="rId21"/>
    <p:sldId id="423" r:id="rId22"/>
    <p:sldId id="425" r:id="rId23"/>
    <p:sldId id="262" r:id="rId24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5050"/>
    <a:srgbClr val="800000"/>
    <a:srgbClr val="FF9999"/>
    <a:srgbClr val="FFCC00"/>
    <a:srgbClr val="CC3300"/>
    <a:srgbClr val="FF9933"/>
    <a:srgbClr val="FAC09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202" y="102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2025/4/15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9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0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4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6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7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27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2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1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1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3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4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16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63019" y="1832954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数据加密</a:t>
            </a: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931091" y="4072801"/>
            <a:ext cx="2651614" cy="413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汇报人：赵润梅  何露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2386" y="4072801"/>
            <a:ext cx="2651614" cy="41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指导教师：黄泽伟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751" y="1085903"/>
            <a:ext cx="8765540" cy="4918075"/>
            <a:chOff x="3080" y="1785"/>
            <a:chExt cx="13242" cy="7430"/>
          </a:xfrm>
        </p:grpSpPr>
        <p:sp>
          <p:nvSpPr>
            <p:cNvPr id="3" name="矩形 2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2156" y="1908258"/>
            <a:ext cx="7038340" cy="2771913"/>
            <a:chOff x="4037" y="2948"/>
            <a:chExt cx="11084" cy="3898"/>
          </a:xfrm>
        </p:grpSpPr>
        <p:sp>
          <p:nvSpPr>
            <p:cNvPr id="6" name="文本框 5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03" y="4528"/>
              <a:ext cx="8368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实验内容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6262"/>
              <a:ext cx="11084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详细描述实验所用的具体步骤操作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8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138" y="131789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安装和运行</a:t>
            </a:r>
            <a:r>
              <a:rPr lang="en-US" altLang="zh-CN" dirty="0" smtClean="0"/>
              <a:t>PGP</a:t>
            </a:r>
            <a:r>
              <a:rPr lang="zh-CN" altLang="en-US" dirty="0" smtClean="0"/>
              <a:t>软件</a:t>
            </a:r>
            <a:endParaRPr lang="zh-CN" altLang="en-US" dirty="0"/>
          </a:p>
        </p:txBody>
      </p:sp>
      <p:grpSp>
        <p:nvGrpSpPr>
          <p:cNvPr id="3" name="4765a1f8-736e-42fd-822a-737a8583a4f8.source.2.zh-Hans.pptx">
            <a:extLst>
              <a:ext uri="{FF2B5EF4-FFF2-40B4-BE49-F238E27FC236}">
                <a16:creationId xmlns:a16="http://schemas.microsoft.com/office/drawing/2014/main" id="{FD2E6250-5953-A0C1-3303-C6AD02BC7556}"/>
              </a:ext>
            </a:extLst>
          </p:cNvPr>
          <p:cNvGrpSpPr/>
          <p:nvPr/>
        </p:nvGrpSpPr>
        <p:grpSpPr>
          <a:xfrm>
            <a:off x="0" y="914400"/>
            <a:ext cx="9144001" cy="5120640"/>
            <a:chOff x="660400" y="1130300"/>
            <a:chExt cx="11531601" cy="5003799"/>
          </a:xfrm>
        </p:grpSpPr>
        <p:sp>
          <p:nvSpPr>
            <p:cNvPr id="4" name="PictureMisc1">
              <a:extLst>
                <a:ext uri="{FF2B5EF4-FFF2-40B4-BE49-F238E27FC236}">
                  <a16:creationId xmlns:a16="http://schemas.microsoft.com/office/drawing/2014/main" id="{6D691A02-4AC2-9D86-EB0E-04785564D4E6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5124175" cy="4999038"/>
            </a:xfrm>
            <a:prstGeom prst="round2DiagRect">
              <a:avLst>
                <a:gd name="adj1" fmla="val 4539"/>
                <a:gd name="adj2" fmla="val 0"/>
              </a:avLst>
            </a:prstGeom>
            <a:blipFill>
              <a:blip r:embed="rId3"/>
              <a:srcRect/>
              <a:stretch>
                <a:fillRect l="-37036" r="-3703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17">
              <a:extLst>
                <a:ext uri="{FF2B5EF4-FFF2-40B4-BE49-F238E27FC236}">
                  <a16:creationId xmlns:a16="http://schemas.microsoft.com/office/drawing/2014/main" id="{B7803667-BD02-A09A-1DCE-4B6F22DDD095}"/>
                </a:ext>
              </a:extLst>
            </p:cNvPr>
            <p:cNvSpPr/>
            <p:nvPr/>
          </p:nvSpPr>
          <p:spPr>
            <a:xfrm>
              <a:off x="4791076" y="1571624"/>
              <a:ext cx="7400925" cy="4562475"/>
            </a:xfrm>
            <a:custGeom>
              <a:avLst/>
              <a:gdLst>
                <a:gd name="connsiteX0" fmla="*/ 188932 w 7400925"/>
                <a:gd name="connsiteY0" fmla="*/ 0 h 4562475"/>
                <a:gd name="connsiteX1" fmla="*/ 7400925 w 7400925"/>
                <a:gd name="connsiteY1" fmla="*/ 0 h 4562475"/>
                <a:gd name="connsiteX2" fmla="*/ 7400925 w 7400925"/>
                <a:gd name="connsiteY2" fmla="*/ 4562475 h 4562475"/>
                <a:gd name="connsiteX3" fmla="*/ 188932 w 7400925"/>
                <a:gd name="connsiteY3" fmla="*/ 4562475 h 4562475"/>
                <a:gd name="connsiteX4" fmla="*/ 0 w 7400925"/>
                <a:gd name="connsiteY4" fmla="*/ 4373543 h 4562475"/>
                <a:gd name="connsiteX5" fmla="*/ 0 w 7400925"/>
                <a:gd name="connsiteY5" fmla="*/ 188932 h 4562475"/>
                <a:gd name="connsiteX6" fmla="*/ 188932 w 7400925"/>
                <a:gd name="connsiteY6" fmla="*/ 0 h 456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0925" h="4562475">
                  <a:moveTo>
                    <a:pt x="188932" y="0"/>
                  </a:moveTo>
                  <a:lnTo>
                    <a:pt x="7400925" y="0"/>
                  </a:lnTo>
                  <a:lnTo>
                    <a:pt x="7400925" y="4562475"/>
                  </a:lnTo>
                  <a:lnTo>
                    <a:pt x="188932" y="4562475"/>
                  </a:lnTo>
                  <a:cubicBezTo>
                    <a:pt x="84588" y="4562475"/>
                    <a:pt x="0" y="4477887"/>
                    <a:pt x="0" y="4373543"/>
                  </a:cubicBezTo>
                  <a:lnTo>
                    <a:pt x="0" y="188932"/>
                  </a:lnTo>
                  <a:cubicBezTo>
                    <a:pt x="0" y="84588"/>
                    <a:pt x="84588" y="0"/>
                    <a:pt x="188932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D113DDB2-85F6-68C5-F247-5DC689AF0621}"/>
                </a:ext>
              </a:extLst>
            </p:cNvPr>
            <p:cNvSpPr txBox="1"/>
            <p:nvPr/>
          </p:nvSpPr>
          <p:spPr>
            <a:xfrm>
              <a:off x="660400" y="1130300"/>
              <a:ext cx="3051947" cy="1170597"/>
            </a:xfrm>
            <a:prstGeom prst="round2DiagRect">
              <a:avLst>
                <a:gd name="adj1" fmla="val 15842"/>
                <a:gd name="adj2" fmla="val 0"/>
              </a:avLst>
            </a:prstGeom>
            <a:solidFill>
              <a:schemeClr val="bg1"/>
            </a:solidFill>
          </p:spPr>
          <p:txBody>
            <a:bodyPr vert="horz" wrap="square" rtlCol="0" anchor="t">
              <a:noAutofit/>
            </a:bodyPr>
            <a:lstStyle/>
            <a:p>
              <a:r>
                <a:rPr lang="zh-CN" altLang="en-US" sz="2400" b="1" dirty="0"/>
                <a:t>在两台虚拟机上完成PGP软件的安装并启动。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58AF609-9CBA-E2E4-4204-C733D4681A91}"/>
                </a:ext>
              </a:extLst>
            </p:cNvPr>
            <p:cNvGrpSpPr/>
            <p:nvPr/>
          </p:nvGrpSpPr>
          <p:grpSpPr>
            <a:xfrm>
              <a:off x="4936140" y="1838860"/>
              <a:ext cx="6582760" cy="4290478"/>
              <a:chOff x="660400" y="1838860"/>
              <a:chExt cx="3795450" cy="281993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1D55118-97BD-02AF-411B-1829A990515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1838860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2" name="Bullet1">
                  <a:extLst>
                    <a:ext uri="{FF2B5EF4-FFF2-40B4-BE49-F238E27FC236}">
                      <a16:creationId xmlns:a16="http://schemas.microsoft.com/office/drawing/2014/main" id="{B4BD283F-C444-ECAF-C6EF-BD56BD8E7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下载与安装</a:t>
                  </a:r>
                  <a:endParaRPr lang="en-US" dirty="0"/>
                </a:p>
              </p:txBody>
            </p:sp>
            <p:sp>
              <p:nvSpPr>
                <p:cNvPr id="13" name="Text1">
                  <a:extLst>
                    <a:ext uri="{FF2B5EF4-FFF2-40B4-BE49-F238E27FC236}">
                      <a16:creationId xmlns:a16="http://schemas.microsoft.com/office/drawing/2014/main" id="{4FA7D973-3070-14DF-9B68-C99069D57226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下载PGP软件并按照提示完成安装。</a:t>
                  </a:r>
                  <a:endParaRPr lang="en-US" dirty="0"/>
                </a:p>
              </p:txBody>
            </p:sp>
          </p:grpSp>
          <p:grpSp>
            <p:nvGrpSpPr>
              <p:cNvPr id="9" name="组合 1">
                <a:extLst>
                  <a:ext uri="{FF2B5EF4-FFF2-40B4-BE49-F238E27FC236}">
                    <a16:creationId xmlns:a16="http://schemas.microsoft.com/office/drawing/2014/main" id="{DB7EF30D-98E2-71A3-1DB2-DC4857FA800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3314165"/>
                <a:ext cx="3795450" cy="1344632"/>
                <a:chOff x="797462" y="1930496"/>
                <a:chExt cx="3220935" cy="1443325"/>
              </a:xfrm>
            </p:grpSpPr>
            <p:sp>
              <p:nvSpPr>
                <p:cNvPr id="10" name="Bullet2">
                  <a:extLst>
                    <a:ext uri="{FF2B5EF4-FFF2-40B4-BE49-F238E27FC236}">
                      <a16:creationId xmlns:a16="http://schemas.microsoft.com/office/drawing/2014/main" id="{E3FE0BC7-DA19-196C-CF59-184E009C32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930496"/>
                  <a:ext cx="3220935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启动与初始化</a:t>
                  </a:r>
                  <a:endParaRPr lang="en-US" dirty="0"/>
                </a:p>
              </p:txBody>
            </p:sp>
            <p:sp>
              <p:nvSpPr>
                <p:cNvPr id="11" name="Text2">
                  <a:extLst>
                    <a:ext uri="{FF2B5EF4-FFF2-40B4-BE49-F238E27FC236}">
                      <a16:creationId xmlns:a16="http://schemas.microsoft.com/office/drawing/2014/main" id="{EFE59AF5-6DFE-1802-20F9-684B8991EB22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启动PGP软件并完成初始配置。</a:t>
                  </a:r>
                  <a:endParaRPr lang="en-US" dirty="0"/>
                </a:p>
              </p:txBody>
            </p:sp>
          </p:grpSp>
        </p:grpSp>
      </p:grpSp>
      <p:pic>
        <p:nvPicPr>
          <p:cNvPr id="14" name="图片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3" t="13156" r="8848" b="17989"/>
          <a:stretch/>
        </p:blipFill>
        <p:spPr bwMode="auto">
          <a:xfrm>
            <a:off x="6000360" y="2197152"/>
            <a:ext cx="2960760" cy="38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04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09030" y="16127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生成密钥对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3" name="9fe1940c-23db-4d1e-9be9-8c4562a0e54b.source.2.zh-Hans.pptx">
            <a:extLst>
              <a:ext uri="{FF2B5EF4-FFF2-40B4-BE49-F238E27FC236}">
                <a16:creationId xmlns:a16="http://schemas.microsoft.com/office/drawing/2014/main" id="{2F28F144-0A94-C730-0141-36669AFCF0CC}"/>
              </a:ext>
            </a:extLst>
          </p:cNvPr>
          <p:cNvGrpSpPr/>
          <p:nvPr/>
        </p:nvGrpSpPr>
        <p:grpSpPr>
          <a:xfrm>
            <a:off x="1" y="864524"/>
            <a:ext cx="7265095" cy="2837356"/>
            <a:chOff x="660399" y="1130300"/>
            <a:chExt cx="8627301" cy="2747219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12DE7286-450D-1BC1-EBE2-C3742D4BBD48}"/>
                </a:ext>
              </a:extLst>
            </p:cNvPr>
            <p:cNvSpPr txBox="1"/>
            <p:nvPr/>
          </p:nvSpPr>
          <p:spPr>
            <a:xfrm>
              <a:off x="660399" y="1130300"/>
              <a:ext cx="7153350" cy="609600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分别在两台虚拟机上生成公钥和私钥。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EE51F3-39BB-473C-7300-F724A45950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9429" y="1875099"/>
              <a:ext cx="8418271" cy="2002420"/>
              <a:chOff x="797462" y="1875099"/>
              <a:chExt cx="5519936" cy="2002420"/>
            </a:xfrm>
          </p:grpSpPr>
          <p:sp>
            <p:nvSpPr>
              <p:cNvPr id="13" name="Bullet1">
                <a:extLst>
                  <a:ext uri="{FF2B5EF4-FFF2-40B4-BE49-F238E27FC236}">
                    <a16:creationId xmlns:a16="http://schemas.microsoft.com/office/drawing/2014/main" id="{2F3C2E2E-1A49-6D17-1290-BA0DA0E372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875099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密钥对生成过程</a:t>
                </a:r>
                <a:endParaRPr lang="en-US" dirty="0"/>
              </a:p>
            </p:txBody>
          </p:sp>
          <p:sp>
            <p:nvSpPr>
              <p:cNvPr id="14" name="Text1">
                <a:extLst>
                  <a:ext uri="{FF2B5EF4-FFF2-40B4-BE49-F238E27FC236}">
                    <a16:creationId xmlns:a16="http://schemas.microsoft.com/office/drawing/2014/main" id="{72710A91-13AA-2F75-5C23-D7257F6C1C90}"/>
                  </a:ext>
                </a:extLst>
              </p:cNvPr>
              <p:cNvSpPr/>
              <p:nvPr/>
            </p:nvSpPr>
            <p:spPr>
              <a:xfrm>
                <a:off x="797462" y="2290496"/>
                <a:ext cx="5519936" cy="1587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描述密钥对生成的具体步骤，包括选择加密算法和设置密码。</a:t>
                </a:r>
                <a:endParaRPr lang="en-US" dirty="0"/>
              </a:p>
            </p:txBody>
          </p:sp>
        </p:grpSp>
      </p:grpSp>
      <p:pic>
        <p:nvPicPr>
          <p:cNvPr id="15" name="图片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25870"/>
          <a:stretch/>
        </p:blipFill>
        <p:spPr bwMode="auto">
          <a:xfrm>
            <a:off x="350728" y="2491812"/>
            <a:ext cx="7127309" cy="343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0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09030" y="16127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生成密钥对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grpSp>
        <p:nvGrpSpPr>
          <p:cNvPr id="3" name="9fe1940c-23db-4d1e-9be9-8c4562a0e54b.source.2.zh-Hans.pptx">
            <a:extLst>
              <a:ext uri="{FF2B5EF4-FFF2-40B4-BE49-F238E27FC236}">
                <a16:creationId xmlns:a16="http://schemas.microsoft.com/office/drawing/2014/main" id="{2F28F144-0A94-C730-0141-36669AFCF0CC}"/>
              </a:ext>
            </a:extLst>
          </p:cNvPr>
          <p:cNvGrpSpPr/>
          <p:nvPr/>
        </p:nvGrpSpPr>
        <p:grpSpPr>
          <a:xfrm>
            <a:off x="1" y="864524"/>
            <a:ext cx="6023873" cy="2837355"/>
            <a:chOff x="660399" y="1130300"/>
            <a:chExt cx="7153350" cy="2747219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12DE7286-450D-1BC1-EBE2-C3742D4BBD48}"/>
                </a:ext>
              </a:extLst>
            </p:cNvPr>
            <p:cNvSpPr txBox="1"/>
            <p:nvPr/>
          </p:nvSpPr>
          <p:spPr>
            <a:xfrm>
              <a:off x="660399" y="1130300"/>
              <a:ext cx="7153350" cy="609600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分别在两台虚拟机上生成公钥和私钥。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EE51F3-39BB-473C-7300-F724A45950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9429" y="1875099"/>
              <a:ext cx="4912141" cy="2002420"/>
              <a:chOff x="797462" y="1875099"/>
              <a:chExt cx="3220935" cy="2002420"/>
            </a:xfrm>
          </p:grpSpPr>
          <p:sp>
            <p:nvSpPr>
              <p:cNvPr id="13" name="Bullet1">
                <a:extLst>
                  <a:ext uri="{FF2B5EF4-FFF2-40B4-BE49-F238E27FC236}">
                    <a16:creationId xmlns:a16="http://schemas.microsoft.com/office/drawing/2014/main" id="{2F3C2E2E-1A49-6D17-1290-BA0DA0E372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875099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密钥管理</a:t>
                </a:r>
                <a:endParaRPr lang="en-US" altLang="zh-CN" dirty="0"/>
              </a:p>
            </p:txBody>
          </p:sp>
          <p:sp>
            <p:nvSpPr>
              <p:cNvPr id="14" name="Text1">
                <a:extLst>
                  <a:ext uri="{FF2B5EF4-FFF2-40B4-BE49-F238E27FC236}">
                    <a16:creationId xmlns:a16="http://schemas.microsoft.com/office/drawing/2014/main" id="{72710A91-13AA-2F75-5C23-D7257F6C1C90}"/>
                  </a:ext>
                </a:extLst>
              </p:cNvPr>
              <p:cNvSpPr/>
              <p:nvPr/>
            </p:nvSpPr>
            <p:spPr>
              <a:xfrm>
                <a:off x="797463" y="2290496"/>
                <a:ext cx="3220934" cy="1587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记录生成的公钥和私钥，并妥善保存。</a:t>
                </a:r>
                <a:endParaRPr lang="en-US" altLang="zh-CN" sz="1200" dirty="0"/>
              </a:p>
            </p:txBody>
          </p:sp>
        </p:grpSp>
      </p:grpSp>
      <p:pic>
        <p:nvPicPr>
          <p:cNvPr id="15" name="图片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26408" r="5965" b="17351"/>
          <a:stretch/>
        </p:blipFill>
        <p:spPr bwMode="auto">
          <a:xfrm>
            <a:off x="209030" y="2681007"/>
            <a:ext cx="3736669" cy="339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22342"/>
          <a:stretch/>
        </p:blipFill>
        <p:spPr bwMode="auto">
          <a:xfrm>
            <a:off x="4312566" y="1633760"/>
            <a:ext cx="4656070" cy="4441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186575" y="163921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公钥</a:t>
            </a:r>
            <a:r>
              <a:rPr lang="zh-CN" altLang="en-US" dirty="0" smtClean="0"/>
              <a:t>导出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3" name="0bfb6105-ffc3-4178-ac30-19eab50c76c9.source.3.zh-Hans.pptx">
            <a:extLst>
              <a:ext uri="{FF2B5EF4-FFF2-40B4-BE49-F238E27FC236}">
                <a16:creationId xmlns:a16="http://schemas.microsoft.com/office/drawing/2014/main" id="{7FF1985A-A350-5E3B-6057-48F1901B2392}"/>
              </a:ext>
            </a:extLst>
          </p:cNvPr>
          <p:cNvGrpSpPr/>
          <p:nvPr/>
        </p:nvGrpSpPr>
        <p:grpSpPr>
          <a:xfrm>
            <a:off x="1" y="831273"/>
            <a:ext cx="9072192" cy="5293620"/>
            <a:chOff x="660400" y="1130300"/>
            <a:chExt cx="10858500" cy="499511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1ADA13D-49AA-8DA5-9D20-55E715DE7FA0}"/>
                </a:ext>
              </a:extLst>
            </p:cNvPr>
            <p:cNvGrpSpPr/>
            <p:nvPr/>
          </p:nvGrpSpPr>
          <p:grpSpPr>
            <a:xfrm>
              <a:off x="668786" y="1812235"/>
              <a:ext cx="3389929" cy="4313176"/>
              <a:chOff x="668786" y="1812235"/>
              <a:chExt cx="3389929" cy="4313176"/>
            </a:xfrm>
          </p:grpSpPr>
          <p:sp>
            <p:nvSpPr>
              <p:cNvPr id="16" name="Picture1">
                <a:extLst>
                  <a:ext uri="{FF2B5EF4-FFF2-40B4-BE49-F238E27FC236}">
                    <a16:creationId xmlns:a16="http://schemas.microsoft.com/office/drawing/2014/main" id="{503414F6-85C4-2324-156C-62BC8911C605}"/>
                  </a:ext>
                </a:extLst>
              </p:cNvPr>
              <p:cNvSpPr/>
              <p:nvPr/>
            </p:nvSpPr>
            <p:spPr>
              <a:xfrm>
                <a:off x="668787" y="1812235"/>
                <a:ext cx="3389926" cy="1959214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7674" b="-7674"/>
                </a:stretch>
              </a:blipFill>
              <a:ln w="127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17" name="Number1">
                <a:extLst>
                  <a:ext uri="{FF2B5EF4-FFF2-40B4-BE49-F238E27FC236}">
                    <a16:creationId xmlns:a16="http://schemas.microsoft.com/office/drawing/2014/main" id="{1857083F-832A-3ED0-23C1-16FAA0E43869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Text1">
                <a:extLst>
                  <a:ext uri="{FF2B5EF4-FFF2-40B4-BE49-F238E27FC236}">
                    <a16:creationId xmlns:a16="http://schemas.microsoft.com/office/drawing/2014/main" id="{EC3F985C-8A18-330D-7B58-1F1369415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89" y="4366747"/>
                <a:ext cx="3389926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在Windows XP上导出公钥文件。</a:t>
                </a:r>
                <a:endParaRPr lang="en-US" dirty="0"/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025E4678-DE10-6DE9-0D1F-9A39684023AE}"/>
                  </a:ext>
                </a:extLst>
              </p:cNvPr>
              <p:cNvSpPr txBox="1"/>
              <p:nvPr/>
            </p:nvSpPr>
            <p:spPr>
              <a:xfrm>
                <a:off x="668786" y="3903983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公钥导出</a:t>
                </a:r>
                <a:endParaRPr lang="en-US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6510BFFA-29C0-0AB3-AE02-1A6CC997858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将Windows XP的公钥导出并传递给Windows 2003 Server。</a:t>
              </a:r>
              <a:endParaRPr lang="en-US" dirty="0"/>
            </a:p>
          </p:txBody>
        </p:sp>
      </p:grpSp>
      <p:pic>
        <p:nvPicPr>
          <p:cNvPr id="20" name="图片 1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17046"/>
          <a:stretch/>
        </p:blipFill>
        <p:spPr bwMode="auto">
          <a:xfrm>
            <a:off x="3269292" y="1553961"/>
            <a:ext cx="5611661" cy="4570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4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2">
            <a:extLst>
              <a:ext uri="{FF2B5EF4-FFF2-40B4-BE49-F238E27FC236}">
                <a16:creationId xmlns:a16="http://schemas.microsoft.com/office/drawing/2014/main" id="{BB999F23-6FFC-D4E8-BD4E-16D793084BC9}"/>
              </a:ext>
            </a:extLst>
          </p:cNvPr>
          <p:cNvSpPr/>
          <p:nvPr/>
        </p:nvSpPr>
        <p:spPr>
          <a:xfrm>
            <a:off x="7006" y="1553961"/>
            <a:ext cx="2832256" cy="2076297"/>
          </a:xfrm>
          <a:prstGeom prst="rect">
            <a:avLst/>
          </a:prstGeom>
          <a:blipFill>
            <a:blip r:embed="rId3"/>
            <a:srcRect/>
            <a:stretch>
              <a:fillRect t="-7674" b="-7674"/>
            </a:stretch>
          </a:blipFill>
          <a:ln w="127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600">
              <a:cs typeface="+mn-ea"/>
              <a:sym typeface="+mn-lt"/>
            </a:endParaRPr>
          </a:p>
        </p:txBody>
      </p:sp>
      <p:sp>
        <p:nvSpPr>
          <p:cNvPr id="2" name="标题 4294967294"/>
          <p:cNvSpPr txBox="1">
            <a:spLocks/>
          </p:cNvSpPr>
          <p:nvPr/>
        </p:nvSpPr>
        <p:spPr>
          <a:xfrm>
            <a:off x="186575" y="163921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公钥导出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3" name="0bfb6105-ffc3-4178-ac30-19eab50c76c9.source.3.zh-Hans.pptx">
            <a:extLst>
              <a:ext uri="{FF2B5EF4-FFF2-40B4-BE49-F238E27FC236}">
                <a16:creationId xmlns:a16="http://schemas.microsoft.com/office/drawing/2014/main" id="{7FF1985A-A350-5E3B-6057-48F1901B2392}"/>
              </a:ext>
            </a:extLst>
          </p:cNvPr>
          <p:cNvGrpSpPr/>
          <p:nvPr/>
        </p:nvGrpSpPr>
        <p:grpSpPr>
          <a:xfrm>
            <a:off x="1" y="831273"/>
            <a:ext cx="9072192" cy="5293620"/>
            <a:chOff x="660400" y="1130300"/>
            <a:chExt cx="10858500" cy="499511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1ADA13D-49AA-8DA5-9D20-55E715DE7FA0}"/>
                </a:ext>
              </a:extLst>
            </p:cNvPr>
            <p:cNvGrpSpPr/>
            <p:nvPr/>
          </p:nvGrpSpPr>
          <p:grpSpPr>
            <a:xfrm>
              <a:off x="668786" y="1812235"/>
              <a:ext cx="3389929" cy="4313176"/>
              <a:chOff x="668786" y="1812235"/>
              <a:chExt cx="3389929" cy="4313176"/>
            </a:xfrm>
          </p:grpSpPr>
          <p:sp>
            <p:nvSpPr>
              <p:cNvPr id="17" name="Number1">
                <a:extLst>
                  <a:ext uri="{FF2B5EF4-FFF2-40B4-BE49-F238E27FC236}">
                    <a16:creationId xmlns:a16="http://schemas.microsoft.com/office/drawing/2014/main" id="{1857083F-832A-3ED0-23C1-16FAA0E43869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Text1">
                <a:extLst>
                  <a:ext uri="{FF2B5EF4-FFF2-40B4-BE49-F238E27FC236}">
                    <a16:creationId xmlns:a16="http://schemas.microsoft.com/office/drawing/2014/main" id="{EC3F985C-8A18-330D-7B58-1F1369415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89" y="4366747"/>
                <a:ext cx="3389926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通过共享方式将公钥文件传递给Windows 2003 Server。</a:t>
                </a:r>
                <a:endParaRPr lang="en-US" altLang="zh-CN" sz="1200" dirty="0"/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025E4678-DE10-6DE9-0D1F-9A39684023AE}"/>
                  </a:ext>
                </a:extLst>
              </p:cNvPr>
              <p:cNvSpPr txBox="1"/>
              <p:nvPr/>
            </p:nvSpPr>
            <p:spPr>
              <a:xfrm>
                <a:off x="668786" y="3903983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公钥传递</a:t>
                </a:r>
                <a:endParaRPr lang="en-US" altLang="zh-CN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6510BFFA-29C0-0AB3-AE02-1A6CC997858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将Windows XP的公钥导出并传递给Windows 2003 Server。</a:t>
              </a:r>
              <a:endParaRPr lang="en-US" dirty="0"/>
            </a:p>
          </p:txBody>
        </p:sp>
      </p:grpSp>
      <p:pic>
        <p:nvPicPr>
          <p:cNvPr id="21" name="图片 2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6" t="27271" r="1573" b="6369"/>
          <a:stretch/>
        </p:blipFill>
        <p:spPr bwMode="auto">
          <a:xfrm>
            <a:off x="3344449" y="1553961"/>
            <a:ext cx="5523978" cy="4458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7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3">
            <a:extLst>
              <a:ext uri="{FF2B5EF4-FFF2-40B4-BE49-F238E27FC236}">
                <a16:creationId xmlns:a16="http://schemas.microsoft.com/office/drawing/2014/main" id="{17E45F05-EF8D-63D6-1CFD-95224C4B313C}"/>
              </a:ext>
            </a:extLst>
          </p:cNvPr>
          <p:cNvSpPr/>
          <p:nvPr/>
        </p:nvSpPr>
        <p:spPr>
          <a:xfrm>
            <a:off x="7007" y="1553960"/>
            <a:ext cx="2832256" cy="2076297"/>
          </a:xfrm>
          <a:prstGeom prst="rect">
            <a:avLst/>
          </a:prstGeom>
          <a:blipFill>
            <a:blip r:embed="rId3"/>
            <a:srcRect/>
            <a:stretch>
              <a:fillRect l="-1562" r="-1562"/>
            </a:stretch>
          </a:blipFill>
          <a:ln w="127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600">
              <a:cs typeface="+mn-ea"/>
              <a:sym typeface="+mn-lt"/>
            </a:endParaRPr>
          </a:p>
        </p:txBody>
      </p:sp>
      <p:sp>
        <p:nvSpPr>
          <p:cNvPr id="2" name="标题 4294967294"/>
          <p:cNvSpPr txBox="1">
            <a:spLocks/>
          </p:cNvSpPr>
          <p:nvPr/>
        </p:nvSpPr>
        <p:spPr>
          <a:xfrm>
            <a:off x="186575" y="163921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公钥导入</a:t>
            </a:r>
            <a:endParaRPr lang="zh-CN" altLang="en-US" dirty="0"/>
          </a:p>
        </p:txBody>
      </p:sp>
      <p:grpSp>
        <p:nvGrpSpPr>
          <p:cNvPr id="3" name="0bfb6105-ffc3-4178-ac30-19eab50c76c9.source.3.zh-Hans.pptx">
            <a:extLst>
              <a:ext uri="{FF2B5EF4-FFF2-40B4-BE49-F238E27FC236}">
                <a16:creationId xmlns:a16="http://schemas.microsoft.com/office/drawing/2014/main" id="{7FF1985A-A350-5E3B-6057-48F1901B2392}"/>
              </a:ext>
            </a:extLst>
          </p:cNvPr>
          <p:cNvGrpSpPr/>
          <p:nvPr/>
        </p:nvGrpSpPr>
        <p:grpSpPr>
          <a:xfrm>
            <a:off x="1" y="831273"/>
            <a:ext cx="9072192" cy="5293620"/>
            <a:chOff x="660400" y="1130300"/>
            <a:chExt cx="10858500" cy="499511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1ADA13D-49AA-8DA5-9D20-55E715DE7FA0}"/>
                </a:ext>
              </a:extLst>
            </p:cNvPr>
            <p:cNvGrpSpPr/>
            <p:nvPr/>
          </p:nvGrpSpPr>
          <p:grpSpPr>
            <a:xfrm>
              <a:off x="668786" y="1812235"/>
              <a:ext cx="3389929" cy="4313176"/>
              <a:chOff x="668786" y="1812235"/>
              <a:chExt cx="3389929" cy="4313176"/>
            </a:xfrm>
          </p:grpSpPr>
          <p:sp>
            <p:nvSpPr>
              <p:cNvPr id="17" name="Number1">
                <a:extLst>
                  <a:ext uri="{FF2B5EF4-FFF2-40B4-BE49-F238E27FC236}">
                    <a16:creationId xmlns:a16="http://schemas.microsoft.com/office/drawing/2014/main" id="{1857083F-832A-3ED0-23C1-16FAA0E43869}"/>
                  </a:ext>
                </a:extLst>
              </p:cNvPr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Text1">
                <a:extLst>
                  <a:ext uri="{FF2B5EF4-FFF2-40B4-BE49-F238E27FC236}">
                    <a16:creationId xmlns:a16="http://schemas.microsoft.com/office/drawing/2014/main" id="{EC3F985C-8A18-330D-7B58-1F1369415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89" y="4366747"/>
                <a:ext cx="3389926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在Windows 2003 Server上导入来自Windows XP的公钥。</a:t>
                </a:r>
                <a:endParaRPr lang="en-US" altLang="zh-CN" sz="1200" dirty="0"/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025E4678-DE10-6DE9-0D1F-9A39684023AE}"/>
                  </a:ext>
                </a:extLst>
              </p:cNvPr>
              <p:cNvSpPr txBox="1"/>
              <p:nvPr/>
            </p:nvSpPr>
            <p:spPr>
              <a:xfrm>
                <a:off x="668786" y="3903983"/>
                <a:ext cx="3389921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公钥导入</a:t>
                </a:r>
                <a:endParaRPr lang="en-US" altLang="zh-CN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6510BFFA-29C0-0AB3-AE02-1A6CC997858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 smtClean="0">
                  <a:cs typeface="+mn-ea"/>
                  <a:sym typeface="+mn-lt"/>
                </a:rPr>
                <a:t>将Windows </a:t>
              </a:r>
              <a:r>
                <a:rPr lang="zh-CN" altLang="en-US" sz="2400" b="1" dirty="0">
                  <a:cs typeface="+mn-ea"/>
                  <a:sym typeface="+mn-lt"/>
                </a:rPr>
                <a:t>2003 </a:t>
              </a:r>
              <a:r>
                <a:rPr lang="zh-CN" altLang="en-US" sz="2400" b="1" dirty="0" smtClean="0">
                  <a:cs typeface="+mn-ea"/>
                  <a:sym typeface="+mn-lt"/>
                </a:rPr>
                <a:t>Server导入公钥。</a:t>
              </a:r>
              <a:endParaRPr lang="en-US" dirty="0"/>
            </a:p>
          </p:txBody>
        </p:sp>
      </p:grpSp>
      <p:pic>
        <p:nvPicPr>
          <p:cNvPr id="16" name="图片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t="12223"/>
          <a:stretch/>
        </p:blipFill>
        <p:spPr bwMode="auto">
          <a:xfrm>
            <a:off x="3539423" y="1553959"/>
            <a:ext cx="5178692" cy="437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5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264643" y="128588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文件加密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3" name="30ecdcce-6f9e-4c11-a06e-aae4495f3cb7.source.3.zh-Hans.pptx">
            <a:extLst>
              <a:ext uri="{FF2B5EF4-FFF2-40B4-BE49-F238E27FC236}">
                <a16:creationId xmlns:a16="http://schemas.microsoft.com/office/drawing/2014/main" id="{86D8F3D1-2033-30BC-D4E6-BFA911DF2429}"/>
              </a:ext>
            </a:extLst>
          </p:cNvPr>
          <p:cNvGrpSpPr/>
          <p:nvPr/>
        </p:nvGrpSpPr>
        <p:grpSpPr>
          <a:xfrm>
            <a:off x="264643" y="1028699"/>
            <a:ext cx="8879358" cy="5070071"/>
            <a:chOff x="660399" y="1130300"/>
            <a:chExt cx="10858501" cy="5105400"/>
          </a:xfrm>
        </p:grpSpPr>
        <p:sp>
          <p:nvSpPr>
            <p:cNvPr id="4" name="PictureMisc1">
              <a:extLst>
                <a:ext uri="{FF2B5EF4-FFF2-40B4-BE49-F238E27FC236}">
                  <a16:creationId xmlns:a16="http://schemas.microsoft.com/office/drawing/2014/main" id="{060E2205-AF80-7914-6C2D-B0CFFE29C670}"/>
                </a:ext>
              </a:extLst>
            </p:cNvPr>
            <p:cNvSpPr/>
            <p:nvPr/>
          </p:nvSpPr>
          <p:spPr>
            <a:xfrm>
              <a:off x="8928100" y="1130301"/>
              <a:ext cx="2590800" cy="3827221"/>
            </a:xfrm>
            <a:prstGeom prst="rect">
              <a:avLst/>
            </a:prstGeom>
            <a:blipFill>
              <a:blip r:embed="rId3"/>
              <a:stretch>
                <a:fillRect l="-60792" r="-60792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PictureMisc2">
              <a:extLst>
                <a:ext uri="{FF2B5EF4-FFF2-40B4-BE49-F238E27FC236}">
                  <a16:creationId xmlns:a16="http://schemas.microsoft.com/office/drawing/2014/main" id="{B40F5C7D-5360-43CD-0B86-F9FE6F62424B}"/>
                </a:ext>
              </a:extLst>
            </p:cNvPr>
            <p:cNvSpPr/>
            <p:nvPr/>
          </p:nvSpPr>
          <p:spPr>
            <a:xfrm>
              <a:off x="7467600" y="1130301"/>
              <a:ext cx="1295400" cy="3827221"/>
            </a:xfrm>
            <a:prstGeom prst="rect">
              <a:avLst/>
            </a:prstGeom>
            <a:blipFill>
              <a:blip r:embed="rId4"/>
              <a:srcRect/>
              <a:stretch>
                <a:fillRect l="-171585" r="-171585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491793-3333-DB05-B54B-AF5CC99E4ED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399" y="1130300"/>
              <a:ext cx="3217213" cy="2438294"/>
              <a:chOff x="797462" y="1979573"/>
              <a:chExt cx="3220935" cy="1527993"/>
            </a:xfrm>
          </p:grpSpPr>
          <p:sp>
            <p:nvSpPr>
              <p:cNvPr id="16" name="Bullet1">
                <a:extLst>
                  <a:ext uri="{FF2B5EF4-FFF2-40B4-BE49-F238E27FC236}">
                    <a16:creationId xmlns:a16="http://schemas.microsoft.com/office/drawing/2014/main" id="{77BA6378-5805-91B3-A841-A561588310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979573"/>
                <a:ext cx="3220935" cy="303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加密文件</a:t>
                </a:r>
                <a:endParaRPr lang="en-US" dirty="0"/>
              </a:p>
            </p:txBody>
          </p:sp>
          <p:sp>
            <p:nvSpPr>
              <p:cNvPr id="17" name="Text1">
                <a:extLst>
                  <a:ext uri="{FF2B5EF4-FFF2-40B4-BE49-F238E27FC236}">
                    <a16:creationId xmlns:a16="http://schemas.microsoft.com/office/drawing/2014/main" id="{942F54CA-6C3E-4980-954C-3F439B76BEC4}"/>
                  </a:ext>
                </a:extLst>
              </p:cNvPr>
              <p:cNvSpPr/>
              <p:nvPr/>
            </p:nvSpPr>
            <p:spPr>
              <a:xfrm>
                <a:off x="797462" y="2290495"/>
                <a:ext cx="3220934" cy="12170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在Windows 2003 Server上使用Windows XP的公钥对文件进行加密。</a:t>
                </a:r>
                <a:endParaRPr lang="en-US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A5865164-C458-FF13-E3AD-55BAC38B9ABC}"/>
                </a:ext>
              </a:extLst>
            </p:cNvPr>
            <p:cNvSpPr txBox="1">
              <a:spLocks/>
            </p:cNvSpPr>
            <p:nvPr/>
          </p:nvSpPr>
          <p:spPr>
            <a:xfrm>
              <a:off x="7467600" y="5121191"/>
              <a:ext cx="4051300" cy="1012909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使用PGP对文件进行加密和解密操作。</a:t>
              </a:r>
              <a:endParaRPr 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6AFFADA-B5C9-9F13-A4D6-84A414C8DDA3}"/>
                </a:ext>
              </a:extLst>
            </p:cNvPr>
            <p:cNvCxnSpPr/>
            <p:nvPr/>
          </p:nvCxnSpPr>
          <p:spPr>
            <a:xfrm>
              <a:off x="660400" y="6235700"/>
              <a:ext cx="10858500" cy="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19509" r="17831" b="10672"/>
          <a:stretch/>
        </p:blipFill>
        <p:spPr bwMode="auto">
          <a:xfrm>
            <a:off x="425885" y="2408717"/>
            <a:ext cx="4409162" cy="3589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07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264643" y="128588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文件加密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grpSp>
        <p:nvGrpSpPr>
          <p:cNvPr id="3" name="30ecdcce-6f9e-4c11-a06e-aae4495f3cb7.source.3.zh-Hans.pptx">
            <a:extLst>
              <a:ext uri="{FF2B5EF4-FFF2-40B4-BE49-F238E27FC236}">
                <a16:creationId xmlns:a16="http://schemas.microsoft.com/office/drawing/2014/main" id="{86D8F3D1-2033-30BC-D4E6-BFA911DF2429}"/>
              </a:ext>
            </a:extLst>
          </p:cNvPr>
          <p:cNvGrpSpPr/>
          <p:nvPr/>
        </p:nvGrpSpPr>
        <p:grpSpPr>
          <a:xfrm>
            <a:off x="264643" y="1028699"/>
            <a:ext cx="8879358" cy="5070071"/>
            <a:chOff x="660399" y="1130300"/>
            <a:chExt cx="10858501" cy="5105400"/>
          </a:xfrm>
        </p:grpSpPr>
        <p:sp>
          <p:nvSpPr>
            <p:cNvPr id="4" name="PictureMisc1">
              <a:extLst>
                <a:ext uri="{FF2B5EF4-FFF2-40B4-BE49-F238E27FC236}">
                  <a16:creationId xmlns:a16="http://schemas.microsoft.com/office/drawing/2014/main" id="{060E2205-AF80-7914-6C2D-B0CFFE29C670}"/>
                </a:ext>
              </a:extLst>
            </p:cNvPr>
            <p:cNvSpPr/>
            <p:nvPr/>
          </p:nvSpPr>
          <p:spPr>
            <a:xfrm>
              <a:off x="8928100" y="1130301"/>
              <a:ext cx="2590800" cy="3827221"/>
            </a:xfrm>
            <a:prstGeom prst="rect">
              <a:avLst/>
            </a:prstGeom>
            <a:blipFill>
              <a:blip r:embed="rId3"/>
              <a:stretch>
                <a:fillRect l="-60792" r="-60792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PictureMisc2">
              <a:extLst>
                <a:ext uri="{FF2B5EF4-FFF2-40B4-BE49-F238E27FC236}">
                  <a16:creationId xmlns:a16="http://schemas.microsoft.com/office/drawing/2014/main" id="{B40F5C7D-5360-43CD-0B86-F9FE6F62424B}"/>
                </a:ext>
              </a:extLst>
            </p:cNvPr>
            <p:cNvSpPr/>
            <p:nvPr/>
          </p:nvSpPr>
          <p:spPr>
            <a:xfrm>
              <a:off x="7467600" y="1130301"/>
              <a:ext cx="1295400" cy="3827221"/>
            </a:xfrm>
            <a:prstGeom prst="rect">
              <a:avLst/>
            </a:prstGeom>
            <a:blipFill>
              <a:blip r:embed="rId4"/>
              <a:srcRect/>
              <a:stretch>
                <a:fillRect l="-171585" r="-171585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491793-3333-DB05-B54B-AF5CC99E4ED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399" y="1130300"/>
              <a:ext cx="3217213" cy="2438294"/>
              <a:chOff x="797462" y="1979573"/>
              <a:chExt cx="3220935" cy="1527993"/>
            </a:xfrm>
          </p:grpSpPr>
          <p:sp>
            <p:nvSpPr>
              <p:cNvPr id="16" name="Bullet1">
                <a:extLst>
                  <a:ext uri="{FF2B5EF4-FFF2-40B4-BE49-F238E27FC236}">
                    <a16:creationId xmlns:a16="http://schemas.microsoft.com/office/drawing/2014/main" id="{77BA6378-5805-91B3-A841-A561588310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979573"/>
                <a:ext cx="3220935" cy="303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传递加密文件</a:t>
                </a:r>
                <a:endParaRPr lang="en-US" altLang="zh-CN" dirty="0"/>
              </a:p>
            </p:txBody>
          </p:sp>
          <p:sp>
            <p:nvSpPr>
              <p:cNvPr id="17" name="Text1">
                <a:extLst>
                  <a:ext uri="{FF2B5EF4-FFF2-40B4-BE49-F238E27FC236}">
                    <a16:creationId xmlns:a16="http://schemas.microsoft.com/office/drawing/2014/main" id="{942F54CA-6C3E-4980-954C-3F439B76BEC4}"/>
                  </a:ext>
                </a:extLst>
              </p:cNvPr>
              <p:cNvSpPr/>
              <p:nvPr/>
            </p:nvSpPr>
            <p:spPr>
              <a:xfrm>
                <a:off x="797462" y="2290495"/>
                <a:ext cx="3220934" cy="12170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将加密后的文件通过共享方式传递给Windows XP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en-US" altLang="zh-CN" sz="1200" dirty="0"/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A5865164-C458-FF13-E3AD-55BAC38B9ABC}"/>
                </a:ext>
              </a:extLst>
            </p:cNvPr>
            <p:cNvSpPr txBox="1">
              <a:spLocks/>
            </p:cNvSpPr>
            <p:nvPr/>
          </p:nvSpPr>
          <p:spPr>
            <a:xfrm>
              <a:off x="7467600" y="5121191"/>
              <a:ext cx="4051300" cy="1012909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使用PGP对文件进行加密和解密操作。</a:t>
              </a:r>
              <a:endParaRPr 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6AFFADA-B5C9-9F13-A4D6-84A414C8DDA3}"/>
                </a:ext>
              </a:extLst>
            </p:cNvPr>
            <p:cNvCxnSpPr/>
            <p:nvPr/>
          </p:nvCxnSpPr>
          <p:spPr>
            <a:xfrm>
              <a:off x="660400" y="6235700"/>
              <a:ext cx="10858500" cy="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4" t="22686" r="6576" b="28383"/>
          <a:stretch/>
        </p:blipFill>
        <p:spPr bwMode="auto">
          <a:xfrm>
            <a:off x="264642" y="2200345"/>
            <a:ext cx="5234283" cy="3797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751" y="1085903"/>
            <a:ext cx="8765540" cy="4918075"/>
            <a:chOff x="3080" y="1785"/>
            <a:chExt cx="13242" cy="7430"/>
          </a:xfrm>
        </p:grpSpPr>
        <p:sp>
          <p:nvSpPr>
            <p:cNvPr id="3" name="矩形 2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2156" y="1908258"/>
            <a:ext cx="7038340" cy="2738491"/>
            <a:chOff x="4037" y="2948"/>
            <a:chExt cx="11084" cy="3851"/>
          </a:xfrm>
        </p:grpSpPr>
        <p:sp>
          <p:nvSpPr>
            <p:cNvPr id="6" name="文本框 5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03" y="4528"/>
              <a:ext cx="8368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实验报告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6262"/>
              <a:ext cx="11084" cy="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总结实验过程及结果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be515a3-0b76-4621-87b2-14e7fe4370f7.source.4.zh-Hans.pptx">
            <a:extLst>
              <a:ext uri="{FF2B5EF4-FFF2-40B4-BE49-F238E27FC236}">
                <a16:creationId xmlns:a16="http://schemas.microsoft.com/office/drawing/2014/main" id="{6E1B4094-4B10-50CA-8093-6EAC2AB040F4}"/>
              </a:ext>
            </a:extLst>
          </p:cNvPr>
          <p:cNvGrpSpPr/>
          <p:nvPr/>
        </p:nvGrpSpPr>
        <p:grpSpPr>
          <a:xfrm>
            <a:off x="161637" y="994175"/>
            <a:ext cx="8774545" cy="5000098"/>
            <a:chOff x="660400" y="727420"/>
            <a:chExt cx="10871200" cy="5275166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58326CA4-2963-5BF3-99E8-E91CA249ECA0}"/>
                </a:ext>
              </a:extLst>
            </p:cNvPr>
            <p:cNvSpPr txBox="1"/>
            <p:nvPr/>
          </p:nvSpPr>
          <p:spPr bwMode="auto">
            <a:xfrm>
              <a:off x="660400" y="727420"/>
              <a:ext cx="5182144" cy="56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5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en-US" dirty="0"/>
            </a:p>
          </p:txBody>
        </p:sp>
        <p:cxnSp>
          <p:nvCxnSpPr>
            <p:cNvPr id="4" name="ísḷïḋé">
              <a:extLst>
                <a:ext uri="{FF2B5EF4-FFF2-40B4-BE49-F238E27FC236}">
                  <a16:creationId xmlns:a16="http://schemas.microsoft.com/office/drawing/2014/main" id="{9291B1D9-83AD-36B4-8513-C98DCF3ABBD1}"/>
                </a:ext>
              </a:extLst>
            </p:cNvPr>
            <p:cNvCxnSpPr/>
            <p:nvPr/>
          </p:nvCxnSpPr>
          <p:spPr>
            <a:xfrm>
              <a:off x="771738" y="2782924"/>
              <a:ext cx="602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ï$ļîḍe">
              <a:extLst>
                <a:ext uri="{FF2B5EF4-FFF2-40B4-BE49-F238E27FC236}">
                  <a16:creationId xmlns:a16="http://schemas.microsoft.com/office/drawing/2014/main" id="{AB29E01E-5D84-06EB-1717-F5F71074EC79}"/>
                </a:ext>
              </a:extLst>
            </p:cNvPr>
            <p:cNvCxnSpPr/>
            <p:nvPr/>
          </p:nvCxnSpPr>
          <p:spPr>
            <a:xfrm>
              <a:off x="771738" y="3863129"/>
              <a:ext cx="602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îṧḷïdê">
              <a:extLst>
                <a:ext uri="{FF2B5EF4-FFF2-40B4-BE49-F238E27FC236}">
                  <a16:creationId xmlns:a16="http://schemas.microsoft.com/office/drawing/2014/main" id="{C8CE4FF4-A125-880B-B25F-D251D3DD130A}"/>
                </a:ext>
              </a:extLst>
            </p:cNvPr>
            <p:cNvCxnSpPr/>
            <p:nvPr/>
          </p:nvCxnSpPr>
          <p:spPr>
            <a:xfrm>
              <a:off x="771738" y="4943339"/>
              <a:ext cx="602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CF6A84-FFD0-5D15-079B-A0256E2E21D9}"/>
                </a:ext>
              </a:extLst>
            </p:cNvPr>
            <p:cNvGrpSpPr/>
            <p:nvPr/>
          </p:nvGrpSpPr>
          <p:grpSpPr>
            <a:xfrm>
              <a:off x="660400" y="2021630"/>
              <a:ext cx="6139257" cy="655249"/>
              <a:chOff x="660400" y="2111612"/>
              <a:chExt cx="6139257" cy="655249"/>
            </a:xfrm>
          </p:grpSpPr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3707DD7E-D3CD-3BE7-E64D-C39C24606405}"/>
                  </a:ext>
                </a:extLst>
              </p:cNvPr>
              <p:cNvSpPr txBox="1"/>
              <p:nvPr/>
            </p:nvSpPr>
            <p:spPr bwMode="auto">
              <a:xfrm flipH="1">
                <a:off x="660400" y="2111612"/>
                <a:ext cx="363401" cy="65524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accent1"/>
                    </a:solidFill>
                  </a:rPr>
                  <a:t>1.</a:t>
                </a:r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017719CA-3C61-78A0-F020-968F8858C439}"/>
                  </a:ext>
                </a:extLst>
              </p:cNvPr>
              <p:cNvSpPr txBox="1"/>
              <p:nvPr/>
            </p:nvSpPr>
            <p:spPr bwMode="auto">
              <a:xfrm flipH="1">
                <a:off x="1023802" y="2111618"/>
                <a:ext cx="5775855" cy="65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实验目的</a:t>
                </a:r>
                <a:endParaRPr lang="en-US" dirty="0"/>
              </a:p>
            </p:txBody>
          </p:sp>
        </p:grpSp>
        <p:sp>
          <p:nvSpPr>
            <p:cNvPr id="8" name="PictureMisc1">
              <a:extLst>
                <a:ext uri="{FF2B5EF4-FFF2-40B4-BE49-F238E27FC236}">
                  <a16:creationId xmlns:a16="http://schemas.microsoft.com/office/drawing/2014/main" id="{28A8EE82-D5ED-9086-B8D3-4244DF651EC8}"/>
                </a:ext>
              </a:extLst>
            </p:cNvPr>
            <p:cNvSpPr>
              <a:spLocks/>
            </p:cNvSpPr>
            <p:nvPr/>
          </p:nvSpPr>
          <p:spPr>
            <a:xfrm>
              <a:off x="7226098" y="2111613"/>
              <a:ext cx="4305502" cy="3890973"/>
            </a:xfrm>
            <a:prstGeom prst="roundRect">
              <a:avLst>
                <a:gd name="adj" fmla="val 4590"/>
              </a:avLst>
            </a:prstGeom>
            <a:blipFill>
              <a:blip r:embed="rId3"/>
              <a:stretch>
                <a:fillRect t="-32990" b="-32990"/>
              </a:stretch>
            </a:blip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1F53CA8-628D-740E-2C35-EC660F31A5F6}"/>
                </a:ext>
              </a:extLst>
            </p:cNvPr>
            <p:cNvGrpSpPr/>
            <p:nvPr/>
          </p:nvGrpSpPr>
          <p:grpSpPr>
            <a:xfrm>
              <a:off x="660400" y="2888969"/>
              <a:ext cx="6139257" cy="868115"/>
              <a:chOff x="660400" y="2672812"/>
              <a:chExt cx="6139257" cy="868115"/>
            </a:xfrm>
          </p:grpSpPr>
          <p:sp>
            <p:nvSpPr>
              <p:cNvPr id="16" name="Number2">
                <a:extLst>
                  <a:ext uri="{FF2B5EF4-FFF2-40B4-BE49-F238E27FC236}">
                    <a16:creationId xmlns:a16="http://schemas.microsoft.com/office/drawing/2014/main" id="{0BABE9A0-CA26-CAE5-64D2-6B8018A49A5D}"/>
                  </a:ext>
                </a:extLst>
              </p:cNvPr>
              <p:cNvSpPr txBox="1"/>
              <p:nvPr/>
            </p:nvSpPr>
            <p:spPr bwMode="auto">
              <a:xfrm flipH="1">
                <a:off x="660400" y="2672812"/>
                <a:ext cx="363401" cy="86810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accent1"/>
                    </a:solidFill>
                  </a:rPr>
                  <a:t>2.</a:t>
                </a:r>
              </a:p>
            </p:txBody>
          </p:sp>
          <p:sp>
            <p:nvSpPr>
              <p:cNvPr id="17" name="Bullet2">
                <a:extLst>
                  <a:ext uri="{FF2B5EF4-FFF2-40B4-BE49-F238E27FC236}">
                    <a16:creationId xmlns:a16="http://schemas.microsoft.com/office/drawing/2014/main" id="{3B7E2551-9A99-7553-0435-BC8A76C73B4F}"/>
                  </a:ext>
                </a:extLst>
              </p:cNvPr>
              <p:cNvSpPr txBox="1"/>
              <p:nvPr/>
            </p:nvSpPr>
            <p:spPr bwMode="auto">
              <a:xfrm flipH="1">
                <a:off x="1023802" y="2672823"/>
                <a:ext cx="5775855" cy="868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实验环境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9D7FC3-20C3-A441-1171-A699C8715BDA}"/>
                </a:ext>
              </a:extLst>
            </p:cNvPr>
            <p:cNvGrpSpPr/>
            <p:nvPr/>
          </p:nvGrpSpPr>
          <p:grpSpPr>
            <a:xfrm>
              <a:off x="660400" y="3969174"/>
              <a:ext cx="6139257" cy="868120"/>
              <a:chOff x="660400" y="3234015"/>
              <a:chExt cx="6139257" cy="868120"/>
            </a:xfrm>
          </p:grpSpPr>
          <p:sp>
            <p:nvSpPr>
              <p:cNvPr id="14" name="Number3">
                <a:extLst>
                  <a:ext uri="{FF2B5EF4-FFF2-40B4-BE49-F238E27FC236}">
                    <a16:creationId xmlns:a16="http://schemas.microsoft.com/office/drawing/2014/main" id="{4F4747EB-7AF1-2769-5B4D-12B3F2E2B2EC}"/>
                  </a:ext>
                </a:extLst>
              </p:cNvPr>
              <p:cNvSpPr txBox="1"/>
              <p:nvPr/>
            </p:nvSpPr>
            <p:spPr bwMode="auto">
              <a:xfrm flipH="1">
                <a:off x="660400" y="3234015"/>
                <a:ext cx="363401" cy="86810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accent1"/>
                    </a:solidFill>
                  </a:rPr>
                  <a:t>3.</a:t>
                </a:r>
              </a:p>
            </p:txBody>
          </p:sp>
          <p:sp>
            <p:nvSpPr>
              <p:cNvPr id="15" name="Bullet3">
                <a:extLst>
                  <a:ext uri="{FF2B5EF4-FFF2-40B4-BE49-F238E27FC236}">
                    <a16:creationId xmlns:a16="http://schemas.microsoft.com/office/drawing/2014/main" id="{5ED59143-AA40-CEFD-406C-C5CB8FCFEC63}"/>
                  </a:ext>
                </a:extLst>
              </p:cNvPr>
              <p:cNvSpPr txBox="1"/>
              <p:nvPr/>
            </p:nvSpPr>
            <p:spPr bwMode="auto">
              <a:xfrm flipH="1">
                <a:off x="1023802" y="3234028"/>
                <a:ext cx="5775855" cy="868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实验内容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34950B2-996B-C89C-2688-4DC84C15A930}"/>
                </a:ext>
              </a:extLst>
            </p:cNvPr>
            <p:cNvGrpSpPr/>
            <p:nvPr/>
          </p:nvGrpSpPr>
          <p:grpSpPr>
            <a:xfrm>
              <a:off x="660400" y="5049384"/>
              <a:ext cx="6139257" cy="868120"/>
              <a:chOff x="660400" y="3795221"/>
              <a:chExt cx="6139257" cy="868120"/>
            </a:xfrm>
          </p:grpSpPr>
          <p:sp>
            <p:nvSpPr>
              <p:cNvPr id="12" name="Number4">
                <a:extLst>
                  <a:ext uri="{FF2B5EF4-FFF2-40B4-BE49-F238E27FC236}">
                    <a16:creationId xmlns:a16="http://schemas.microsoft.com/office/drawing/2014/main" id="{516B013D-A1C4-E41F-4F4D-43A2DCD0683E}"/>
                  </a:ext>
                </a:extLst>
              </p:cNvPr>
              <p:cNvSpPr txBox="1"/>
              <p:nvPr/>
            </p:nvSpPr>
            <p:spPr bwMode="auto">
              <a:xfrm flipH="1">
                <a:off x="660400" y="3795221"/>
                <a:ext cx="363401" cy="86810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accent1"/>
                    </a:solidFill>
                  </a:rPr>
                  <a:t>4.</a:t>
                </a:r>
              </a:p>
            </p:txBody>
          </p:sp>
          <p:sp>
            <p:nvSpPr>
              <p:cNvPr id="13" name="Bullet4">
                <a:extLst>
                  <a:ext uri="{FF2B5EF4-FFF2-40B4-BE49-F238E27FC236}">
                    <a16:creationId xmlns:a16="http://schemas.microsoft.com/office/drawing/2014/main" id="{744EF80B-C213-9558-18A2-B115E14C4621}"/>
                  </a:ext>
                </a:extLst>
              </p:cNvPr>
              <p:cNvSpPr txBox="1"/>
              <p:nvPr/>
            </p:nvSpPr>
            <p:spPr bwMode="auto">
              <a:xfrm flipH="1">
                <a:off x="1023802" y="3795234"/>
                <a:ext cx="5775855" cy="868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实验报告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165101" y="131974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实验目的总结</a:t>
            </a:r>
            <a:endParaRPr lang="zh-CN" altLang="en-US" dirty="0"/>
          </a:p>
        </p:txBody>
      </p:sp>
      <p:grpSp>
        <p:nvGrpSpPr>
          <p:cNvPr id="3" name="0f8097bf-bb36-4a3e-9c29-5780517a809f.source.2.zh-Hans.pptx">
            <a:extLst>
              <a:ext uri="{FF2B5EF4-FFF2-40B4-BE49-F238E27FC236}">
                <a16:creationId xmlns:a16="http://schemas.microsoft.com/office/drawing/2014/main" id="{CD1D5522-7604-0A27-8CEC-A7D235D4BA84}"/>
              </a:ext>
            </a:extLst>
          </p:cNvPr>
          <p:cNvGrpSpPr/>
          <p:nvPr/>
        </p:nvGrpSpPr>
        <p:grpSpPr>
          <a:xfrm>
            <a:off x="0" y="1032086"/>
            <a:ext cx="9010996" cy="5089601"/>
            <a:chOff x="0" y="1130300"/>
            <a:chExt cx="11518896" cy="5003800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07B74257-D6E1-EDEE-9E2A-9FE58D9E4F0D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300"/>
              <a:ext cx="5062883" cy="5588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 fontScale="85000" lnSpcReduction="10000"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回顾实验的主要目标及达成情况。</a:t>
              </a:r>
              <a:endParaRPr 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71A1C11-907F-1658-A069-3F2E924D0723}"/>
                </a:ext>
              </a:extLst>
            </p:cNvPr>
            <p:cNvGrpSpPr/>
            <p:nvPr/>
          </p:nvGrpSpPr>
          <p:grpSpPr>
            <a:xfrm>
              <a:off x="5891325" y="1130300"/>
              <a:ext cx="5627571" cy="5003800"/>
              <a:chOff x="5891325" y="1130300"/>
              <a:chExt cx="5627571" cy="5003800"/>
            </a:xfrm>
          </p:grpSpPr>
          <p:grpSp>
            <p:nvGrpSpPr>
              <p:cNvPr id="7" name="íṩḷídè">
                <a:extLst>
                  <a:ext uri="{FF2B5EF4-FFF2-40B4-BE49-F238E27FC236}">
                    <a16:creationId xmlns:a16="http://schemas.microsoft.com/office/drawing/2014/main" id="{AAF7B58C-0D37-D192-E733-E7EA7C04DC3D}"/>
                  </a:ext>
                </a:extLst>
              </p:cNvPr>
              <p:cNvGrpSpPr/>
              <p:nvPr/>
            </p:nvGrpSpPr>
            <p:grpSpPr>
              <a:xfrm>
                <a:off x="5891325" y="1130300"/>
                <a:ext cx="5627571" cy="2403686"/>
                <a:chOff x="6615225" y="3190486"/>
                <a:chExt cx="5627571" cy="2403686"/>
              </a:xfrm>
            </p:grpSpPr>
            <p:sp>
              <p:nvSpPr>
                <p:cNvPr id="12" name="Text1">
                  <a:extLst>
                    <a:ext uri="{FF2B5EF4-FFF2-40B4-BE49-F238E27FC236}">
                      <a16:creationId xmlns:a16="http://schemas.microsoft.com/office/drawing/2014/main" id="{096279F0-6819-3DDF-52B7-D80085EEB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1801" y="3572283"/>
                  <a:ext cx="5140995" cy="202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err="1">
                      <a:cs typeface="+mn-ea"/>
                      <a:sym typeface="+mn-lt"/>
                    </a:rPr>
                    <a:t>通过实验深入理解文件加密的基本原理和方法。</a:t>
                  </a:r>
                  <a:endParaRPr lang="en-US" dirty="0"/>
                </a:p>
              </p:txBody>
            </p:sp>
            <p:sp>
              <p:nvSpPr>
                <p:cNvPr id="13" name="Bullet1">
                  <a:extLst>
                    <a:ext uri="{FF2B5EF4-FFF2-40B4-BE49-F238E27FC236}">
                      <a16:creationId xmlns:a16="http://schemas.microsoft.com/office/drawing/2014/main" id="{D08E6F21-566E-715F-9EF8-CA55D9CD5951}"/>
                    </a:ext>
                  </a:extLst>
                </p:cNvPr>
                <p:cNvSpPr txBox="1"/>
                <p:nvPr/>
              </p:nvSpPr>
              <p:spPr bwMode="auto">
                <a:xfrm>
                  <a:off x="7101801" y="3190486"/>
                  <a:ext cx="5140995" cy="373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学习文件加密原理</a:t>
                  </a:r>
                  <a:endParaRPr lang="en-US" dirty="0"/>
                </a:p>
              </p:txBody>
            </p:sp>
            <p:sp>
              <p:nvSpPr>
                <p:cNvPr id="14" name="Icon1">
                  <a:extLst>
                    <a:ext uri="{FF2B5EF4-FFF2-40B4-BE49-F238E27FC236}">
                      <a16:creationId xmlns:a16="http://schemas.microsoft.com/office/drawing/2014/main" id="{D41C4EBB-AA1E-DCF2-7543-B5287473693A}"/>
                    </a:ext>
                  </a:extLst>
                </p:cNvPr>
                <p:cNvSpPr/>
                <p:nvPr/>
              </p:nvSpPr>
              <p:spPr bwMode="auto">
                <a:xfrm>
                  <a:off x="6636966" y="3233128"/>
                  <a:ext cx="275049" cy="318532"/>
                </a:xfrm>
                <a:custGeom>
                  <a:avLst/>
                  <a:gdLst>
                    <a:gd name="T0" fmla="*/ 1936 w 10528"/>
                    <a:gd name="T1" fmla="*/ 0 h 12192"/>
                    <a:gd name="T2" fmla="*/ 0 w 10528"/>
                    <a:gd name="T3" fmla="*/ 9984 h 12192"/>
                    <a:gd name="T4" fmla="*/ 1808 w 10528"/>
                    <a:gd name="T5" fmla="*/ 11904 h 12192"/>
                    <a:gd name="T6" fmla="*/ 4912 w 10528"/>
                    <a:gd name="T7" fmla="*/ 11472 h 12192"/>
                    <a:gd name="T8" fmla="*/ 1936 w 10528"/>
                    <a:gd name="T9" fmla="*/ 11040 h 12192"/>
                    <a:gd name="T10" fmla="*/ 880 w 10528"/>
                    <a:gd name="T11" fmla="*/ 1936 h 12192"/>
                    <a:gd name="T12" fmla="*/ 7872 w 10528"/>
                    <a:gd name="T13" fmla="*/ 880 h 12192"/>
                    <a:gd name="T14" fmla="*/ 8928 w 10528"/>
                    <a:gd name="T15" fmla="*/ 5472 h 12192"/>
                    <a:gd name="T16" fmla="*/ 9792 w 10528"/>
                    <a:gd name="T17" fmla="*/ 5472 h 12192"/>
                    <a:gd name="T18" fmla="*/ 7872 w 10528"/>
                    <a:gd name="T19" fmla="*/ 0 h 12192"/>
                    <a:gd name="T20" fmla="*/ 2400 w 10528"/>
                    <a:gd name="T21" fmla="*/ 2816 h 12192"/>
                    <a:gd name="T22" fmla="*/ 2400 w 10528"/>
                    <a:gd name="T23" fmla="*/ 3680 h 12192"/>
                    <a:gd name="T24" fmla="*/ 7776 w 10528"/>
                    <a:gd name="T25" fmla="*/ 3248 h 12192"/>
                    <a:gd name="T26" fmla="*/ 5472 w 10528"/>
                    <a:gd name="T27" fmla="*/ 5488 h 12192"/>
                    <a:gd name="T28" fmla="*/ 1968 w 10528"/>
                    <a:gd name="T29" fmla="*/ 5920 h 12192"/>
                    <a:gd name="T30" fmla="*/ 5456 w 10528"/>
                    <a:gd name="T31" fmla="*/ 6352 h 12192"/>
                    <a:gd name="T32" fmla="*/ 5888 w 10528"/>
                    <a:gd name="T33" fmla="*/ 5904 h 12192"/>
                    <a:gd name="T34" fmla="*/ 3712 w 10528"/>
                    <a:gd name="T35" fmla="*/ 8160 h 12192"/>
                    <a:gd name="T36" fmla="*/ 2032 w 10528"/>
                    <a:gd name="T37" fmla="*/ 8384 h 12192"/>
                    <a:gd name="T38" fmla="*/ 2416 w 10528"/>
                    <a:gd name="T39" fmla="*/ 9040 h 12192"/>
                    <a:gd name="T40" fmla="*/ 4096 w 10528"/>
                    <a:gd name="T41" fmla="*/ 8816 h 12192"/>
                    <a:gd name="T42" fmla="*/ 3712 w 10528"/>
                    <a:gd name="T43" fmla="*/ 8160 h 12192"/>
                    <a:gd name="T44" fmla="*/ 6576 w 10528"/>
                    <a:gd name="T45" fmla="*/ 12192 h 12192"/>
                    <a:gd name="T46" fmla="*/ 5872 w 10528"/>
                    <a:gd name="T47" fmla="*/ 9184 h 12192"/>
                    <a:gd name="T48" fmla="*/ 6768 w 10528"/>
                    <a:gd name="T49" fmla="*/ 8432 h 12192"/>
                    <a:gd name="T50" fmla="*/ 6736 w 10528"/>
                    <a:gd name="T51" fmla="*/ 7840 h 12192"/>
                    <a:gd name="T52" fmla="*/ 9648 w 10528"/>
                    <a:gd name="T53" fmla="*/ 7840 h 12192"/>
                    <a:gd name="T54" fmla="*/ 9616 w 10528"/>
                    <a:gd name="T55" fmla="*/ 8384 h 12192"/>
                    <a:gd name="T56" fmla="*/ 10512 w 10528"/>
                    <a:gd name="T57" fmla="*/ 9136 h 12192"/>
                    <a:gd name="T58" fmla="*/ 9824 w 10528"/>
                    <a:gd name="T59" fmla="*/ 12192 h 12192"/>
                    <a:gd name="T60" fmla="*/ 7920 w 10528"/>
                    <a:gd name="T61" fmla="*/ 11040 h 12192"/>
                    <a:gd name="T62" fmla="*/ 8464 w 10528"/>
                    <a:gd name="T63" fmla="*/ 11040 h 12192"/>
                    <a:gd name="T64" fmla="*/ 8736 w 10528"/>
                    <a:gd name="T65" fmla="*/ 9856 h 12192"/>
                    <a:gd name="T66" fmla="*/ 7584 w 10528"/>
                    <a:gd name="T67" fmla="*/ 9888 h 12192"/>
                    <a:gd name="T68" fmla="*/ 9072 w 10528"/>
                    <a:gd name="T69" fmla="*/ 7840 h 12192"/>
                    <a:gd name="T70" fmla="*/ 7344 w 10528"/>
                    <a:gd name="T71" fmla="*/ 7840 h 12192"/>
                    <a:gd name="T72" fmla="*/ 9088 w 10528"/>
                    <a:gd name="T73" fmla="*/ 8432 h 12192"/>
                    <a:gd name="T74" fmla="*/ 9072 w 10528"/>
                    <a:gd name="T75" fmla="*/ 7840 h 12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528" h="12192">
                      <a:moveTo>
                        <a:pt x="7872" y="0"/>
                      </a:moveTo>
                      <a:lnTo>
                        <a:pt x="1936" y="0"/>
                      </a:lnTo>
                      <a:cubicBezTo>
                        <a:pt x="864" y="0"/>
                        <a:pt x="0" y="864"/>
                        <a:pt x="0" y="1936"/>
                      </a:cubicBezTo>
                      <a:lnTo>
                        <a:pt x="0" y="9984"/>
                      </a:lnTo>
                      <a:cubicBezTo>
                        <a:pt x="0" y="10496"/>
                        <a:pt x="208" y="10976"/>
                        <a:pt x="576" y="11344"/>
                      </a:cubicBezTo>
                      <a:cubicBezTo>
                        <a:pt x="912" y="11680"/>
                        <a:pt x="1344" y="11872"/>
                        <a:pt x="1808" y="11904"/>
                      </a:cubicBezTo>
                      <a:lnTo>
                        <a:pt x="4480" y="11904"/>
                      </a:lnTo>
                      <a:cubicBezTo>
                        <a:pt x="4720" y="11904"/>
                        <a:pt x="4912" y="11712"/>
                        <a:pt x="4912" y="11472"/>
                      </a:cubicBezTo>
                      <a:cubicBezTo>
                        <a:pt x="4912" y="11232"/>
                        <a:pt x="4720" y="11040"/>
                        <a:pt x="4480" y="11040"/>
                      </a:cubicBezTo>
                      <a:lnTo>
                        <a:pt x="1936" y="11040"/>
                      </a:lnTo>
                      <a:cubicBezTo>
                        <a:pt x="1360" y="11040"/>
                        <a:pt x="880" y="10560"/>
                        <a:pt x="880" y="9984"/>
                      </a:cubicBezTo>
                      <a:lnTo>
                        <a:pt x="880" y="1936"/>
                      </a:lnTo>
                      <a:cubicBezTo>
                        <a:pt x="880" y="1360"/>
                        <a:pt x="1360" y="880"/>
                        <a:pt x="1936" y="880"/>
                      </a:cubicBezTo>
                      <a:lnTo>
                        <a:pt x="7872" y="880"/>
                      </a:lnTo>
                      <a:cubicBezTo>
                        <a:pt x="8448" y="880"/>
                        <a:pt x="8928" y="1360"/>
                        <a:pt x="8928" y="1936"/>
                      </a:cubicBezTo>
                      <a:lnTo>
                        <a:pt x="8928" y="5472"/>
                      </a:lnTo>
                      <a:cubicBezTo>
                        <a:pt x="8928" y="5712"/>
                        <a:pt x="9120" y="5904"/>
                        <a:pt x="9360" y="5904"/>
                      </a:cubicBezTo>
                      <a:cubicBezTo>
                        <a:pt x="9600" y="5904"/>
                        <a:pt x="9792" y="5712"/>
                        <a:pt x="9792" y="5472"/>
                      </a:cubicBezTo>
                      <a:lnTo>
                        <a:pt x="9792" y="1936"/>
                      </a:lnTo>
                      <a:cubicBezTo>
                        <a:pt x="9792" y="864"/>
                        <a:pt x="8928" y="0"/>
                        <a:pt x="7872" y="0"/>
                      </a:cubicBezTo>
                      <a:close/>
                      <a:moveTo>
                        <a:pt x="7344" y="2816"/>
                      </a:moveTo>
                      <a:lnTo>
                        <a:pt x="2400" y="2816"/>
                      </a:lnTo>
                      <a:cubicBezTo>
                        <a:pt x="2160" y="2816"/>
                        <a:pt x="1968" y="3008"/>
                        <a:pt x="1968" y="3248"/>
                      </a:cubicBezTo>
                      <a:cubicBezTo>
                        <a:pt x="1968" y="3488"/>
                        <a:pt x="2160" y="3680"/>
                        <a:pt x="2400" y="3680"/>
                      </a:cubicBezTo>
                      <a:lnTo>
                        <a:pt x="7344" y="3680"/>
                      </a:lnTo>
                      <a:cubicBezTo>
                        <a:pt x="7584" y="3680"/>
                        <a:pt x="7776" y="3488"/>
                        <a:pt x="7776" y="3248"/>
                      </a:cubicBezTo>
                      <a:cubicBezTo>
                        <a:pt x="7792" y="3008"/>
                        <a:pt x="7600" y="2816"/>
                        <a:pt x="7344" y="2816"/>
                      </a:cubicBezTo>
                      <a:close/>
                      <a:moveTo>
                        <a:pt x="5472" y="5488"/>
                      </a:moveTo>
                      <a:lnTo>
                        <a:pt x="2400" y="5488"/>
                      </a:lnTo>
                      <a:cubicBezTo>
                        <a:pt x="2160" y="5488"/>
                        <a:pt x="1968" y="5680"/>
                        <a:pt x="1968" y="5920"/>
                      </a:cubicBezTo>
                      <a:cubicBezTo>
                        <a:pt x="1968" y="6160"/>
                        <a:pt x="2160" y="6352"/>
                        <a:pt x="2400" y="6352"/>
                      </a:cubicBezTo>
                      <a:lnTo>
                        <a:pt x="5456" y="6352"/>
                      </a:lnTo>
                      <a:cubicBezTo>
                        <a:pt x="5568" y="6352"/>
                        <a:pt x="5680" y="6304"/>
                        <a:pt x="5760" y="6224"/>
                      </a:cubicBezTo>
                      <a:cubicBezTo>
                        <a:pt x="5840" y="6144"/>
                        <a:pt x="5888" y="6032"/>
                        <a:pt x="5888" y="5904"/>
                      </a:cubicBezTo>
                      <a:cubicBezTo>
                        <a:pt x="5904" y="5680"/>
                        <a:pt x="5712" y="5488"/>
                        <a:pt x="5472" y="5488"/>
                      </a:cubicBezTo>
                      <a:close/>
                      <a:moveTo>
                        <a:pt x="3712" y="8160"/>
                      </a:moveTo>
                      <a:lnTo>
                        <a:pt x="2416" y="8160"/>
                      </a:lnTo>
                      <a:cubicBezTo>
                        <a:pt x="2256" y="8160"/>
                        <a:pt x="2112" y="8240"/>
                        <a:pt x="2032" y="8384"/>
                      </a:cubicBezTo>
                      <a:cubicBezTo>
                        <a:pt x="1952" y="8512"/>
                        <a:pt x="1952" y="8688"/>
                        <a:pt x="2032" y="8816"/>
                      </a:cubicBezTo>
                      <a:cubicBezTo>
                        <a:pt x="2112" y="8944"/>
                        <a:pt x="2256" y="9040"/>
                        <a:pt x="2416" y="9040"/>
                      </a:cubicBezTo>
                      <a:lnTo>
                        <a:pt x="3712" y="9040"/>
                      </a:lnTo>
                      <a:cubicBezTo>
                        <a:pt x="3872" y="9040"/>
                        <a:pt x="4016" y="8960"/>
                        <a:pt x="4096" y="8816"/>
                      </a:cubicBezTo>
                      <a:cubicBezTo>
                        <a:pt x="4176" y="8688"/>
                        <a:pt x="4176" y="8512"/>
                        <a:pt x="4096" y="8384"/>
                      </a:cubicBezTo>
                      <a:cubicBezTo>
                        <a:pt x="4000" y="8256"/>
                        <a:pt x="3856" y="8160"/>
                        <a:pt x="3712" y="8160"/>
                      </a:cubicBezTo>
                      <a:close/>
                      <a:moveTo>
                        <a:pt x="9824" y="12192"/>
                      </a:moveTo>
                      <a:lnTo>
                        <a:pt x="6576" y="12192"/>
                      </a:lnTo>
                      <a:cubicBezTo>
                        <a:pt x="6176" y="12192"/>
                        <a:pt x="5872" y="11840"/>
                        <a:pt x="5872" y="11440"/>
                      </a:cubicBezTo>
                      <a:lnTo>
                        <a:pt x="5872" y="9184"/>
                      </a:lnTo>
                      <a:cubicBezTo>
                        <a:pt x="5872" y="8752"/>
                        <a:pt x="6192" y="8432"/>
                        <a:pt x="6576" y="8432"/>
                      </a:cubicBezTo>
                      <a:lnTo>
                        <a:pt x="6768" y="8432"/>
                      </a:lnTo>
                      <a:cubicBezTo>
                        <a:pt x="6768" y="8352"/>
                        <a:pt x="6736" y="8240"/>
                        <a:pt x="6736" y="8160"/>
                      </a:cubicBezTo>
                      <a:lnTo>
                        <a:pt x="6736" y="7840"/>
                      </a:lnTo>
                      <a:cubicBezTo>
                        <a:pt x="6736" y="7056"/>
                        <a:pt x="7376" y="6384"/>
                        <a:pt x="8192" y="6384"/>
                      </a:cubicBezTo>
                      <a:cubicBezTo>
                        <a:pt x="8976" y="6384"/>
                        <a:pt x="9648" y="7024"/>
                        <a:pt x="9648" y="7840"/>
                      </a:cubicBezTo>
                      <a:lnTo>
                        <a:pt x="9648" y="8112"/>
                      </a:lnTo>
                      <a:cubicBezTo>
                        <a:pt x="9648" y="8224"/>
                        <a:pt x="9648" y="8304"/>
                        <a:pt x="9616" y="8384"/>
                      </a:cubicBezTo>
                      <a:lnTo>
                        <a:pt x="9808" y="8384"/>
                      </a:lnTo>
                      <a:cubicBezTo>
                        <a:pt x="10208" y="8384"/>
                        <a:pt x="10512" y="8736"/>
                        <a:pt x="10512" y="9136"/>
                      </a:cubicBezTo>
                      <a:lnTo>
                        <a:pt x="10512" y="11392"/>
                      </a:lnTo>
                      <a:cubicBezTo>
                        <a:pt x="10528" y="11872"/>
                        <a:pt x="10208" y="12192"/>
                        <a:pt x="9824" y="12192"/>
                      </a:cubicBezTo>
                      <a:close/>
                      <a:moveTo>
                        <a:pt x="7920" y="10368"/>
                      </a:moveTo>
                      <a:lnTo>
                        <a:pt x="7920" y="11040"/>
                      </a:lnTo>
                      <a:cubicBezTo>
                        <a:pt x="7920" y="11200"/>
                        <a:pt x="8032" y="11312"/>
                        <a:pt x="8192" y="11312"/>
                      </a:cubicBezTo>
                      <a:cubicBezTo>
                        <a:pt x="8352" y="11312"/>
                        <a:pt x="8464" y="11200"/>
                        <a:pt x="8464" y="11040"/>
                      </a:cubicBezTo>
                      <a:lnTo>
                        <a:pt x="8464" y="10368"/>
                      </a:lnTo>
                      <a:cubicBezTo>
                        <a:pt x="8624" y="10256"/>
                        <a:pt x="8736" y="10096"/>
                        <a:pt x="8736" y="9856"/>
                      </a:cubicBezTo>
                      <a:cubicBezTo>
                        <a:pt x="8768" y="9584"/>
                        <a:pt x="8496" y="9296"/>
                        <a:pt x="8176" y="9296"/>
                      </a:cubicBezTo>
                      <a:cubicBezTo>
                        <a:pt x="7856" y="9296"/>
                        <a:pt x="7584" y="9568"/>
                        <a:pt x="7584" y="9888"/>
                      </a:cubicBezTo>
                      <a:cubicBezTo>
                        <a:pt x="7600" y="10096"/>
                        <a:pt x="7728" y="10288"/>
                        <a:pt x="7920" y="10368"/>
                      </a:cubicBezTo>
                      <a:close/>
                      <a:moveTo>
                        <a:pt x="9072" y="7840"/>
                      </a:moveTo>
                      <a:cubicBezTo>
                        <a:pt x="9072" y="7360"/>
                        <a:pt x="8672" y="6976"/>
                        <a:pt x="8208" y="6976"/>
                      </a:cubicBezTo>
                      <a:cubicBezTo>
                        <a:pt x="7728" y="6976"/>
                        <a:pt x="7344" y="7376"/>
                        <a:pt x="7344" y="7840"/>
                      </a:cubicBezTo>
                      <a:lnTo>
                        <a:pt x="7344" y="8432"/>
                      </a:lnTo>
                      <a:lnTo>
                        <a:pt x="9088" y="8432"/>
                      </a:lnTo>
                      <a:lnTo>
                        <a:pt x="9088" y="7840"/>
                      </a:lnTo>
                      <a:lnTo>
                        <a:pt x="9072" y="7840"/>
                      </a:lnTo>
                      <a:close/>
                      <a:moveTo>
                        <a:pt x="9072" y="784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işlíḋê">
                <a:extLst>
                  <a:ext uri="{FF2B5EF4-FFF2-40B4-BE49-F238E27FC236}">
                    <a16:creationId xmlns:a16="http://schemas.microsoft.com/office/drawing/2014/main" id="{E1E998AD-6737-7F68-B991-FD7D440FDC9B}"/>
                  </a:ext>
                </a:extLst>
              </p:cNvPr>
              <p:cNvGrpSpPr/>
              <p:nvPr/>
            </p:nvGrpSpPr>
            <p:grpSpPr>
              <a:xfrm>
                <a:off x="5891325" y="3730414"/>
                <a:ext cx="5627571" cy="2403686"/>
                <a:chOff x="6615225" y="5036980"/>
                <a:chExt cx="5627571" cy="2403686"/>
              </a:xfrm>
            </p:grpSpPr>
            <p:sp>
              <p:nvSpPr>
                <p:cNvPr id="9" name="Text2">
                  <a:extLst>
                    <a:ext uri="{FF2B5EF4-FFF2-40B4-BE49-F238E27FC236}">
                      <a16:creationId xmlns:a16="http://schemas.microsoft.com/office/drawing/2014/main" id="{F6F08E1C-0FD0-5124-E5C8-D6A65A7A0392}"/>
                    </a:ext>
                  </a:extLst>
                </p:cNvPr>
                <p:cNvSpPr/>
                <p:nvPr/>
              </p:nvSpPr>
              <p:spPr bwMode="auto">
                <a:xfrm>
                  <a:off x="7101801" y="5418777"/>
                  <a:ext cx="5140995" cy="202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熟练使用PGP软件进行文件加解密操作。</a:t>
                  </a:r>
                  <a:endParaRPr lang="en-US" dirty="0"/>
                </a:p>
              </p:txBody>
            </p:sp>
            <p:sp>
              <p:nvSpPr>
                <p:cNvPr id="10" name="Bullet2">
                  <a:extLst>
                    <a:ext uri="{FF2B5EF4-FFF2-40B4-BE49-F238E27FC236}">
                      <a16:creationId xmlns:a16="http://schemas.microsoft.com/office/drawing/2014/main" id="{3975C315-1CD8-388A-AF0E-4020D7F51A7C}"/>
                    </a:ext>
                  </a:extLst>
                </p:cNvPr>
                <p:cNvSpPr txBox="1"/>
                <p:nvPr/>
              </p:nvSpPr>
              <p:spPr bwMode="auto">
                <a:xfrm>
                  <a:off x="7101801" y="5036980"/>
                  <a:ext cx="5140995" cy="373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eaLnBrk="1" hangingPunct="1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掌握加密工具使用</a:t>
                  </a:r>
                  <a:endParaRPr lang="en-US" dirty="0"/>
                </a:p>
              </p:txBody>
            </p:sp>
            <p:sp>
              <p:nvSpPr>
                <p:cNvPr id="11" name="Icon2">
                  <a:extLst>
                    <a:ext uri="{FF2B5EF4-FFF2-40B4-BE49-F238E27FC236}">
                      <a16:creationId xmlns:a16="http://schemas.microsoft.com/office/drawing/2014/main" id="{DE3B8BF5-F524-A011-A00D-F1AE6C5BBE40}"/>
                    </a:ext>
                  </a:extLst>
                </p:cNvPr>
                <p:cNvSpPr/>
                <p:nvPr/>
              </p:nvSpPr>
              <p:spPr bwMode="auto">
                <a:xfrm>
                  <a:off x="6663018" y="5079622"/>
                  <a:ext cx="222946" cy="318532"/>
                </a:xfrm>
                <a:custGeom>
                  <a:avLst/>
                  <a:gdLst>
                    <a:gd name="connsiteX0" fmla="*/ 213329 w 426660"/>
                    <a:gd name="connsiteY0" fmla="*/ 304743 h 609586"/>
                    <a:gd name="connsiteX1" fmla="*/ 274288 w 426660"/>
                    <a:gd name="connsiteY1" fmla="*/ 365718 h 609586"/>
                    <a:gd name="connsiteX2" fmla="*/ 243809 w 426660"/>
                    <a:gd name="connsiteY2" fmla="*/ 417547 h 609586"/>
                    <a:gd name="connsiteX3" fmla="*/ 243809 w 426660"/>
                    <a:gd name="connsiteY3" fmla="*/ 487668 h 609586"/>
                    <a:gd name="connsiteX4" fmla="*/ 182850 w 426660"/>
                    <a:gd name="connsiteY4" fmla="*/ 487668 h 609586"/>
                    <a:gd name="connsiteX5" fmla="*/ 182850 w 426660"/>
                    <a:gd name="connsiteY5" fmla="*/ 417547 h 609586"/>
                    <a:gd name="connsiteX6" fmla="*/ 152371 w 426660"/>
                    <a:gd name="connsiteY6" fmla="*/ 365718 h 609586"/>
                    <a:gd name="connsiteX7" fmla="*/ 213329 w 426660"/>
                    <a:gd name="connsiteY7" fmla="*/ 304743 h 609586"/>
                    <a:gd name="connsiteX8" fmla="*/ 213330 w 426660"/>
                    <a:gd name="connsiteY8" fmla="*/ 243834 h 609586"/>
                    <a:gd name="connsiteX9" fmla="*/ 60951 w 426660"/>
                    <a:gd name="connsiteY9" fmla="*/ 396231 h 609586"/>
                    <a:gd name="connsiteX10" fmla="*/ 213330 w 426660"/>
                    <a:gd name="connsiteY10" fmla="*/ 548628 h 609586"/>
                    <a:gd name="connsiteX11" fmla="*/ 365709 w 426660"/>
                    <a:gd name="connsiteY11" fmla="*/ 396231 h 609586"/>
                    <a:gd name="connsiteX12" fmla="*/ 213330 w 426660"/>
                    <a:gd name="connsiteY12" fmla="*/ 243834 h 609586"/>
                    <a:gd name="connsiteX13" fmla="*/ 213330 w 426660"/>
                    <a:gd name="connsiteY13" fmla="*/ 182876 h 609586"/>
                    <a:gd name="connsiteX14" fmla="*/ 426660 w 426660"/>
                    <a:gd name="connsiteY14" fmla="*/ 396231 h 609586"/>
                    <a:gd name="connsiteX15" fmla="*/ 213330 w 426660"/>
                    <a:gd name="connsiteY15" fmla="*/ 609586 h 609586"/>
                    <a:gd name="connsiteX16" fmla="*/ 0 w 426660"/>
                    <a:gd name="connsiteY16" fmla="*/ 396231 h 609586"/>
                    <a:gd name="connsiteX17" fmla="*/ 213330 w 426660"/>
                    <a:gd name="connsiteY17" fmla="*/ 182876 h 609586"/>
                    <a:gd name="connsiteX18" fmla="*/ 213330 w 426660"/>
                    <a:gd name="connsiteY18" fmla="*/ 0 h 609586"/>
                    <a:gd name="connsiteX19" fmla="*/ 335233 w 426660"/>
                    <a:gd name="connsiteY19" fmla="*/ 121917 h 609586"/>
                    <a:gd name="connsiteX20" fmla="*/ 335233 w 426660"/>
                    <a:gd name="connsiteY20" fmla="*/ 152396 h 609586"/>
                    <a:gd name="connsiteX21" fmla="*/ 274281 w 426660"/>
                    <a:gd name="connsiteY21" fmla="*/ 152396 h 609586"/>
                    <a:gd name="connsiteX22" fmla="*/ 274281 w 426660"/>
                    <a:gd name="connsiteY22" fmla="*/ 121917 h 609586"/>
                    <a:gd name="connsiteX23" fmla="*/ 213330 w 426660"/>
                    <a:gd name="connsiteY23" fmla="*/ 60958 h 609586"/>
                    <a:gd name="connsiteX24" fmla="*/ 152379 w 426660"/>
                    <a:gd name="connsiteY24" fmla="*/ 121917 h 609586"/>
                    <a:gd name="connsiteX25" fmla="*/ 152379 w 426660"/>
                    <a:gd name="connsiteY25" fmla="*/ 152396 h 609586"/>
                    <a:gd name="connsiteX26" fmla="*/ 91427 w 426660"/>
                    <a:gd name="connsiteY26" fmla="*/ 152396 h 609586"/>
                    <a:gd name="connsiteX27" fmla="*/ 91427 w 426660"/>
                    <a:gd name="connsiteY27" fmla="*/ 121917 h 609586"/>
                    <a:gd name="connsiteX28" fmla="*/ 213330 w 426660"/>
                    <a:gd name="connsiteY28" fmla="*/ 0 h 609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26660" h="609586">
                      <a:moveTo>
                        <a:pt x="213329" y="304743"/>
                      </a:moveTo>
                      <a:cubicBezTo>
                        <a:pt x="246857" y="304743"/>
                        <a:pt x="274288" y="332182"/>
                        <a:pt x="274288" y="365718"/>
                      </a:cubicBezTo>
                      <a:cubicBezTo>
                        <a:pt x="274288" y="387059"/>
                        <a:pt x="262096" y="408401"/>
                        <a:pt x="243809" y="417547"/>
                      </a:cubicBezTo>
                      <a:lnTo>
                        <a:pt x="243809" y="487668"/>
                      </a:lnTo>
                      <a:lnTo>
                        <a:pt x="182850" y="487668"/>
                      </a:lnTo>
                      <a:lnTo>
                        <a:pt x="182850" y="417547"/>
                      </a:lnTo>
                      <a:cubicBezTo>
                        <a:pt x="164563" y="408401"/>
                        <a:pt x="152371" y="387059"/>
                        <a:pt x="152371" y="365718"/>
                      </a:cubicBezTo>
                      <a:cubicBezTo>
                        <a:pt x="152371" y="332182"/>
                        <a:pt x="179802" y="304743"/>
                        <a:pt x="213329" y="304743"/>
                      </a:cubicBezTo>
                      <a:close/>
                      <a:moveTo>
                        <a:pt x="213330" y="243834"/>
                      </a:moveTo>
                      <a:cubicBezTo>
                        <a:pt x="127998" y="243834"/>
                        <a:pt x="60951" y="310889"/>
                        <a:pt x="60951" y="396231"/>
                      </a:cubicBezTo>
                      <a:cubicBezTo>
                        <a:pt x="60951" y="481573"/>
                        <a:pt x="127998" y="548628"/>
                        <a:pt x="213330" y="548628"/>
                      </a:cubicBezTo>
                      <a:cubicBezTo>
                        <a:pt x="298662" y="548628"/>
                        <a:pt x="365709" y="481573"/>
                        <a:pt x="365709" y="396231"/>
                      </a:cubicBezTo>
                      <a:cubicBezTo>
                        <a:pt x="365709" y="310889"/>
                        <a:pt x="298662" y="243834"/>
                        <a:pt x="213330" y="243834"/>
                      </a:cubicBezTo>
                      <a:close/>
                      <a:moveTo>
                        <a:pt x="213330" y="182876"/>
                      </a:moveTo>
                      <a:cubicBezTo>
                        <a:pt x="332185" y="182876"/>
                        <a:pt x="426660" y="277361"/>
                        <a:pt x="426660" y="396231"/>
                      </a:cubicBezTo>
                      <a:cubicBezTo>
                        <a:pt x="426660" y="515100"/>
                        <a:pt x="332185" y="609586"/>
                        <a:pt x="213330" y="609586"/>
                      </a:cubicBezTo>
                      <a:cubicBezTo>
                        <a:pt x="94475" y="609586"/>
                        <a:pt x="0" y="515100"/>
                        <a:pt x="0" y="396231"/>
                      </a:cubicBezTo>
                      <a:cubicBezTo>
                        <a:pt x="0" y="277361"/>
                        <a:pt x="94475" y="182876"/>
                        <a:pt x="213330" y="182876"/>
                      </a:cubicBezTo>
                      <a:close/>
                      <a:moveTo>
                        <a:pt x="213330" y="0"/>
                      </a:moveTo>
                      <a:cubicBezTo>
                        <a:pt x="280377" y="0"/>
                        <a:pt x="335233" y="54862"/>
                        <a:pt x="335233" y="121917"/>
                      </a:cubicBezTo>
                      <a:lnTo>
                        <a:pt x="335233" y="152396"/>
                      </a:lnTo>
                      <a:lnTo>
                        <a:pt x="274281" y="152396"/>
                      </a:lnTo>
                      <a:lnTo>
                        <a:pt x="274281" y="121917"/>
                      </a:lnTo>
                      <a:cubicBezTo>
                        <a:pt x="274281" y="88390"/>
                        <a:pt x="246853" y="60958"/>
                        <a:pt x="213330" y="60958"/>
                      </a:cubicBezTo>
                      <a:cubicBezTo>
                        <a:pt x="179807" y="60958"/>
                        <a:pt x="152379" y="88390"/>
                        <a:pt x="152379" y="121917"/>
                      </a:cubicBezTo>
                      <a:lnTo>
                        <a:pt x="152379" y="152396"/>
                      </a:lnTo>
                      <a:lnTo>
                        <a:pt x="91427" y="152396"/>
                      </a:lnTo>
                      <a:lnTo>
                        <a:pt x="91427" y="121917"/>
                      </a:lnTo>
                      <a:cubicBezTo>
                        <a:pt x="91427" y="54862"/>
                        <a:pt x="146283" y="0"/>
                        <a:pt x="2133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AE8B8008-5360-0548-517E-2CAA70DEA55B}"/>
                </a:ext>
              </a:extLst>
            </p:cNvPr>
            <p:cNvSpPr>
              <a:spLocks/>
            </p:cNvSpPr>
            <p:nvPr/>
          </p:nvSpPr>
          <p:spPr>
            <a:xfrm>
              <a:off x="0" y="2051052"/>
              <a:ext cx="5594351" cy="4083048"/>
            </a:xfrm>
            <a:prstGeom prst="rect">
              <a:avLst/>
            </a:prstGeom>
            <a:blipFill>
              <a:blip r:embed="rId3"/>
              <a:srcRect/>
              <a:stretch>
                <a:fillRect l="-14443" r="-1444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43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19826" y="138877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实验环境描述</a:t>
            </a:r>
            <a:endParaRPr lang="zh-CN" altLang="en-US" dirty="0"/>
          </a:p>
        </p:txBody>
      </p:sp>
      <p:grpSp>
        <p:nvGrpSpPr>
          <p:cNvPr id="3" name="651d0fa1-3713-4db6-a8a5-738b503995fc.source.2.zh-Hans.pptx">
            <a:extLst>
              <a:ext uri="{FF2B5EF4-FFF2-40B4-BE49-F238E27FC236}">
                <a16:creationId xmlns:a16="http://schemas.microsoft.com/office/drawing/2014/main" id="{4974A711-FA5E-19AC-BD1E-CD4943B17810}"/>
              </a:ext>
            </a:extLst>
          </p:cNvPr>
          <p:cNvGrpSpPr/>
          <p:nvPr/>
        </p:nvGrpSpPr>
        <p:grpSpPr>
          <a:xfrm>
            <a:off x="219826" y="1122217"/>
            <a:ext cx="8924174" cy="4920571"/>
            <a:chOff x="660400" y="1130300"/>
            <a:chExt cx="10858500" cy="5003800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BFCB61C3-01EF-2505-4023-EBFB70BB3A71}"/>
                </a:ext>
              </a:extLst>
            </p:cNvPr>
            <p:cNvSpPr/>
            <p:nvPr/>
          </p:nvSpPr>
          <p:spPr>
            <a:xfrm>
              <a:off x="660400" y="1130300"/>
              <a:ext cx="6527800" cy="6174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描述实验所用的环境配置。</a:t>
              </a:r>
              <a:endParaRPr 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FF56D9-9C4F-0771-EE38-7D3138A28F4B}"/>
                </a:ext>
              </a:extLst>
            </p:cNvPr>
            <p:cNvGrpSpPr/>
            <p:nvPr/>
          </p:nvGrpSpPr>
          <p:grpSpPr>
            <a:xfrm>
              <a:off x="660400" y="1930399"/>
              <a:ext cx="5184816" cy="4203701"/>
              <a:chOff x="669925" y="1218384"/>
              <a:chExt cx="6060365" cy="4913577"/>
            </a:xfrm>
          </p:grpSpPr>
          <p:sp>
            <p:nvSpPr>
              <p:cNvPr id="11" name="Number1">
                <a:extLst>
                  <a:ext uri="{FF2B5EF4-FFF2-40B4-BE49-F238E27FC236}">
                    <a16:creationId xmlns:a16="http://schemas.microsoft.com/office/drawing/2014/main" id="{2116F3CC-AB6B-5C80-8C89-082D1F5B7B68}"/>
                  </a:ext>
                </a:extLst>
              </p:cNvPr>
              <p:cNvSpPr/>
              <p:nvPr/>
            </p:nvSpPr>
            <p:spPr>
              <a:xfrm>
                <a:off x="669925" y="1218384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64296FF-A996-E7BE-4FD6-C03074CF9D57}"/>
                  </a:ext>
                </a:extLst>
              </p:cNvPr>
              <p:cNvGrpSpPr/>
              <p:nvPr/>
            </p:nvGrpSpPr>
            <p:grpSpPr>
              <a:xfrm>
                <a:off x="1490556" y="1218384"/>
                <a:ext cx="5239734" cy="4913577"/>
                <a:chOff x="1490556" y="1218384"/>
                <a:chExt cx="5239734" cy="4913577"/>
              </a:xfrm>
            </p:grpSpPr>
            <p:sp>
              <p:nvSpPr>
                <p:cNvPr id="13" name="Bullet1">
                  <a:extLst>
                    <a:ext uri="{FF2B5EF4-FFF2-40B4-BE49-F238E27FC236}">
                      <a16:creationId xmlns:a16="http://schemas.microsoft.com/office/drawing/2014/main" id="{104FD36F-FD41-3AA5-5671-51E2332248BD}"/>
                    </a:ext>
                  </a:extLst>
                </p:cNvPr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操作系统</a:t>
                  </a:r>
                  <a:endParaRPr lang="en-US" dirty="0"/>
                </a:p>
              </p:txBody>
            </p:sp>
            <p:sp>
              <p:nvSpPr>
                <p:cNvPr id="14" name="Text1">
                  <a:extLst>
                    <a:ext uri="{FF2B5EF4-FFF2-40B4-BE49-F238E27FC236}">
                      <a16:creationId xmlns:a16="http://schemas.microsoft.com/office/drawing/2014/main" id="{A522BE85-0A80-AF02-F0A8-9455130AADEA}"/>
                    </a:ext>
                  </a:extLst>
                </p:cNvPr>
                <p:cNvSpPr/>
                <p:nvPr/>
              </p:nvSpPr>
              <p:spPr>
                <a:xfrm>
                  <a:off x="1490556" y="1916082"/>
                  <a:ext cx="5239733" cy="421587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dirty="0"/>
                    <a:t>Windows </a:t>
                  </a:r>
                  <a:r>
                    <a:rPr lang="en-US" altLang="zh-CN" dirty="0" smtClean="0"/>
                    <a:t>2003Server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dirty="0" smtClean="0"/>
                    <a:t>Windows XP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dirty="0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F998AA-4C3F-ECD0-4B90-16C02F0F754D}"/>
                </a:ext>
              </a:extLst>
            </p:cNvPr>
            <p:cNvGrpSpPr/>
            <p:nvPr/>
          </p:nvGrpSpPr>
          <p:grpSpPr>
            <a:xfrm>
              <a:off x="6334084" y="1930399"/>
              <a:ext cx="5184816" cy="4203701"/>
              <a:chOff x="669925" y="1218384"/>
              <a:chExt cx="6060365" cy="4913577"/>
            </a:xfrm>
          </p:grpSpPr>
          <p:sp>
            <p:nvSpPr>
              <p:cNvPr id="7" name="Number2">
                <a:extLst>
                  <a:ext uri="{FF2B5EF4-FFF2-40B4-BE49-F238E27FC236}">
                    <a16:creationId xmlns:a16="http://schemas.microsoft.com/office/drawing/2014/main" id="{5ADB0D9C-02AA-D277-B0DF-22D0F84F2E31}"/>
                  </a:ext>
                </a:extLst>
              </p:cNvPr>
              <p:cNvSpPr/>
              <p:nvPr/>
            </p:nvSpPr>
            <p:spPr>
              <a:xfrm>
                <a:off x="669925" y="1218384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B4B20D9-08D2-5574-D510-FE6AE32B321E}"/>
                  </a:ext>
                </a:extLst>
              </p:cNvPr>
              <p:cNvGrpSpPr/>
              <p:nvPr/>
            </p:nvGrpSpPr>
            <p:grpSpPr>
              <a:xfrm>
                <a:off x="1490556" y="1218384"/>
                <a:ext cx="5239734" cy="4913577"/>
                <a:chOff x="1490556" y="1218384"/>
                <a:chExt cx="5239734" cy="4913577"/>
              </a:xfrm>
            </p:grpSpPr>
            <p:sp>
              <p:nvSpPr>
                <p:cNvPr id="9" name="Bullet2">
                  <a:extLst>
                    <a:ext uri="{FF2B5EF4-FFF2-40B4-BE49-F238E27FC236}">
                      <a16:creationId xmlns:a16="http://schemas.microsoft.com/office/drawing/2014/main" id="{956B437F-B435-517A-6ED8-9229673F4FCA}"/>
                    </a:ext>
                  </a:extLst>
                </p:cNvPr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网络设置</a:t>
                  </a:r>
                  <a:endParaRPr lang="en-US" dirty="0"/>
                </a:p>
              </p:txBody>
            </p:sp>
            <p:sp>
              <p:nvSpPr>
                <p:cNvPr id="10" name="Text2">
                  <a:extLst>
                    <a:ext uri="{FF2B5EF4-FFF2-40B4-BE49-F238E27FC236}">
                      <a16:creationId xmlns:a16="http://schemas.microsoft.com/office/drawing/2014/main" id="{EC3DAD47-E0CF-DC87-F0EA-8E9B3FC37CA2}"/>
                    </a:ext>
                  </a:extLst>
                </p:cNvPr>
                <p:cNvSpPr/>
                <p:nvPr/>
              </p:nvSpPr>
              <p:spPr>
                <a:xfrm>
                  <a:off x="1490556" y="1916082"/>
                  <a:ext cx="5239733" cy="421587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dirty="0"/>
                </a:p>
              </p:txBody>
            </p:sp>
          </p:grpSp>
        </p:grpSp>
      </p:grpSp>
      <p:sp>
        <p:nvSpPr>
          <p:cNvPr id="15" name="矩形 14"/>
          <p:cNvSpPr/>
          <p:nvPr/>
        </p:nvSpPr>
        <p:spPr>
          <a:xfrm>
            <a:off x="5459809" y="2491859"/>
            <a:ext cx="3095468" cy="13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dirty="0"/>
              <a:t>Windows 2003Server, </a:t>
            </a:r>
            <a:r>
              <a:rPr lang="en-US" altLang="zh-CN" dirty="0" err="1" smtClean="0"/>
              <a:t>WindowsXP</a:t>
            </a:r>
            <a:endParaRPr lang="en-US" altLang="zh-CN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dirty="0" smtClean="0"/>
              <a:t>两</a:t>
            </a:r>
            <a:r>
              <a:rPr lang="zh-CN" altLang="zh-CN" dirty="0"/>
              <a:t>台虚拟机的</a:t>
            </a:r>
            <a:r>
              <a:rPr lang="en-US" altLang="zh-CN" dirty="0"/>
              <a:t>IP</a:t>
            </a:r>
            <a:r>
              <a:rPr lang="zh-CN" altLang="zh-CN" dirty="0"/>
              <a:t>地址设置为</a:t>
            </a:r>
            <a:r>
              <a:rPr lang="en-US" altLang="zh-CN" dirty="0"/>
              <a:t>192.168.X.2</a:t>
            </a:r>
            <a:r>
              <a:rPr lang="zh-CN" altLang="zh-CN" dirty="0"/>
              <a:t>和</a:t>
            </a:r>
            <a:r>
              <a:rPr lang="en-US" altLang="zh-CN" dirty="0"/>
              <a:t>192.168.X.3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dirty="0" smtClean="0"/>
              <a:t>网关</a:t>
            </a:r>
            <a:r>
              <a:rPr lang="zh-CN" altLang="zh-CN" dirty="0"/>
              <a:t>设置为</a:t>
            </a:r>
            <a:r>
              <a:rPr lang="en-US" altLang="zh-CN" dirty="0" smtClean="0"/>
              <a:t>192.168.X.2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dirty="0" smtClean="0"/>
              <a:t>（</a:t>
            </a:r>
            <a:r>
              <a:rPr lang="zh-CN" altLang="zh-CN" dirty="0"/>
              <a:t>其中，</a:t>
            </a:r>
            <a:r>
              <a:rPr lang="en-US" altLang="zh-CN" dirty="0"/>
              <a:t>X</a:t>
            </a:r>
            <a:r>
              <a:rPr lang="zh-CN" altLang="zh-CN" dirty="0"/>
              <a:t>为主机的最后一个字节）。</a:t>
            </a:r>
          </a:p>
        </p:txBody>
      </p:sp>
    </p:spTree>
    <p:extLst>
      <p:ext uri="{BB962C8B-B14F-4D97-AF65-F5344CB8AC3E}">
        <p14:creationId xmlns:p14="http://schemas.microsoft.com/office/powerpoint/2010/main" val="18688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07124" y="144102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实验步骤记录</a:t>
            </a:r>
            <a:endParaRPr lang="zh-CN" altLang="en-US" dirty="0"/>
          </a:p>
        </p:txBody>
      </p:sp>
      <p:grpSp>
        <p:nvGrpSpPr>
          <p:cNvPr id="3" name="188fadee-1552-4d0c-b5c3-7d1e7a01f6c4.source.3.zh-Hans.pptx">
            <a:extLst>
              <a:ext uri="{FF2B5EF4-FFF2-40B4-BE49-F238E27FC236}">
                <a16:creationId xmlns:a16="http://schemas.microsoft.com/office/drawing/2014/main" id="{3E8199FA-E119-24D9-B3EE-5AA5855D964C}"/>
              </a:ext>
            </a:extLst>
          </p:cNvPr>
          <p:cNvGrpSpPr/>
          <p:nvPr/>
        </p:nvGrpSpPr>
        <p:grpSpPr>
          <a:xfrm>
            <a:off x="207124" y="947650"/>
            <a:ext cx="10300163" cy="5172055"/>
            <a:chOff x="660400" y="1130298"/>
            <a:chExt cx="10871200" cy="510540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BB2C37-84B8-A945-A730-4AF62EF65B8C}"/>
                </a:ext>
              </a:extLst>
            </p:cNvPr>
            <p:cNvGrpSpPr/>
            <p:nvPr/>
          </p:nvGrpSpPr>
          <p:grpSpPr>
            <a:xfrm>
              <a:off x="5619750" y="1130300"/>
              <a:ext cx="5911850" cy="5003800"/>
              <a:chOff x="5619750" y="1130300"/>
              <a:chExt cx="5911850" cy="500380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A839D06-67D0-5180-4B20-BD9C77635E05}"/>
                  </a:ext>
                </a:extLst>
              </p:cNvPr>
              <p:cNvGrpSpPr/>
              <p:nvPr/>
            </p:nvGrpSpPr>
            <p:grpSpPr>
              <a:xfrm>
                <a:off x="5619750" y="1130300"/>
                <a:ext cx="5911850" cy="1513274"/>
                <a:chOff x="5935386" y="1008949"/>
                <a:chExt cx="5596214" cy="1513274"/>
              </a:xfrm>
            </p:grpSpPr>
            <p:sp>
              <p:nvSpPr>
                <p:cNvPr id="15" name="Text1">
                  <a:extLst>
                    <a:ext uri="{FF2B5EF4-FFF2-40B4-BE49-F238E27FC236}">
                      <a16:creationId xmlns:a16="http://schemas.microsoft.com/office/drawing/2014/main" id="{99D284E4-603E-25E8-CFBD-FE54F3410124}"/>
                    </a:ext>
                  </a:extLst>
                </p:cNvPr>
                <p:cNvSpPr/>
                <p:nvPr/>
              </p:nvSpPr>
              <p:spPr>
                <a:xfrm>
                  <a:off x="5935386" y="1443875"/>
                  <a:ext cx="5596214" cy="107834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描述文件加密的操作过程及结果。</a:t>
                  </a:r>
                  <a:endParaRPr lang="en-US" dirty="0"/>
                </a:p>
              </p:txBody>
            </p:sp>
            <p:sp>
              <p:nvSpPr>
                <p:cNvPr id="16" name="Bullet1">
                  <a:extLst>
                    <a:ext uri="{FF2B5EF4-FFF2-40B4-BE49-F238E27FC236}">
                      <a16:creationId xmlns:a16="http://schemas.microsoft.com/office/drawing/2014/main" id="{13CD33FC-9D52-82A8-6377-62AE891B9CA7}"/>
                    </a:ext>
                  </a:extLst>
                </p:cNvPr>
                <p:cNvSpPr/>
                <p:nvPr/>
              </p:nvSpPr>
              <p:spPr>
                <a:xfrm>
                  <a:off x="5935386" y="1008949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文件加密</a:t>
                  </a:r>
                  <a:endParaRPr 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2ECE456-6E52-9CDB-D5DA-053FB687BA2A}"/>
                  </a:ext>
                </a:extLst>
              </p:cNvPr>
              <p:cNvGrpSpPr/>
              <p:nvPr/>
            </p:nvGrpSpPr>
            <p:grpSpPr>
              <a:xfrm>
                <a:off x="5619750" y="2875563"/>
                <a:ext cx="5911850" cy="1513274"/>
                <a:chOff x="5935386" y="1791364"/>
                <a:chExt cx="5596214" cy="1513274"/>
              </a:xfrm>
            </p:grpSpPr>
            <p:sp>
              <p:nvSpPr>
                <p:cNvPr id="13" name="Text2">
                  <a:extLst>
                    <a:ext uri="{FF2B5EF4-FFF2-40B4-BE49-F238E27FC236}">
                      <a16:creationId xmlns:a16="http://schemas.microsoft.com/office/drawing/2014/main" id="{75E6378C-9FF1-3631-4924-CC9EAFF8404F}"/>
                    </a:ext>
                  </a:extLst>
                </p:cNvPr>
                <p:cNvSpPr/>
                <p:nvPr/>
              </p:nvSpPr>
              <p:spPr>
                <a:xfrm>
                  <a:off x="5935386" y="2226290"/>
                  <a:ext cx="5596214" cy="107834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描述文件解密的操作过程及结果。</a:t>
                  </a:r>
                  <a:endParaRPr lang="en-US" dirty="0"/>
                </a:p>
              </p:txBody>
            </p:sp>
            <p:sp>
              <p:nvSpPr>
                <p:cNvPr id="14" name="Bullet2">
                  <a:extLst>
                    <a:ext uri="{FF2B5EF4-FFF2-40B4-BE49-F238E27FC236}">
                      <a16:creationId xmlns:a16="http://schemas.microsoft.com/office/drawing/2014/main" id="{6210D245-B512-79D8-1F08-1C9CD2F4E665}"/>
                    </a:ext>
                  </a:extLst>
                </p:cNvPr>
                <p:cNvSpPr/>
                <p:nvPr/>
              </p:nvSpPr>
              <p:spPr>
                <a:xfrm>
                  <a:off x="5935386" y="1791364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文件解密</a:t>
                  </a:r>
                  <a:endParaRPr 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D160B11-4CE3-2F16-FCFB-55E2B4F5E850}"/>
                  </a:ext>
                </a:extLst>
              </p:cNvPr>
              <p:cNvGrpSpPr/>
              <p:nvPr/>
            </p:nvGrpSpPr>
            <p:grpSpPr>
              <a:xfrm>
                <a:off x="5619750" y="4620826"/>
                <a:ext cx="5911850" cy="1513274"/>
                <a:chOff x="5935386" y="2582337"/>
                <a:chExt cx="5596214" cy="1513274"/>
              </a:xfrm>
            </p:grpSpPr>
            <p:sp>
              <p:nvSpPr>
                <p:cNvPr id="11" name="Text3">
                  <a:extLst>
                    <a:ext uri="{FF2B5EF4-FFF2-40B4-BE49-F238E27FC236}">
                      <a16:creationId xmlns:a16="http://schemas.microsoft.com/office/drawing/2014/main" id="{B5FD3038-4898-E917-3354-56160804E3F4}"/>
                    </a:ext>
                  </a:extLst>
                </p:cNvPr>
                <p:cNvSpPr/>
                <p:nvPr/>
              </p:nvSpPr>
              <p:spPr>
                <a:xfrm>
                  <a:off x="5935386" y="3017263"/>
                  <a:ext cx="5596214" cy="107834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验证非对称加密算法的安全性及双方密钥的作用。</a:t>
                  </a:r>
                  <a:endParaRPr lang="en-US" dirty="0"/>
                </a:p>
              </p:txBody>
            </p:sp>
            <p:sp>
              <p:nvSpPr>
                <p:cNvPr id="12" name="Bullet3">
                  <a:extLst>
                    <a:ext uri="{FF2B5EF4-FFF2-40B4-BE49-F238E27FC236}">
                      <a16:creationId xmlns:a16="http://schemas.microsoft.com/office/drawing/2014/main" id="{DDEF824B-0BCD-9455-81B5-36593BB36B07}"/>
                    </a:ext>
                  </a:extLst>
                </p:cNvPr>
                <p:cNvSpPr/>
                <p:nvPr/>
              </p:nvSpPr>
              <p:spPr>
                <a:xfrm>
                  <a:off x="5935386" y="2582337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验证安全性</a:t>
                  </a:r>
                  <a:endParaRPr lang="en-US" dirty="0"/>
                </a:p>
              </p:txBody>
            </p:sp>
          </p:grpSp>
        </p:grpSp>
        <p:sp>
          <p:nvSpPr>
            <p:cNvPr id="5" name="PictureMisc1">
              <a:extLst>
                <a:ext uri="{FF2B5EF4-FFF2-40B4-BE49-F238E27FC236}">
                  <a16:creationId xmlns:a16="http://schemas.microsoft.com/office/drawing/2014/main" id="{8F947555-D870-15FB-D917-3B4FDF077637}"/>
                </a:ext>
              </a:extLst>
            </p:cNvPr>
            <p:cNvSpPr/>
            <p:nvPr/>
          </p:nvSpPr>
          <p:spPr>
            <a:xfrm>
              <a:off x="660401" y="1130300"/>
              <a:ext cx="4290786" cy="5003800"/>
            </a:xfrm>
            <a:prstGeom prst="roundRect">
              <a:avLst>
                <a:gd name="adj" fmla="val 2767"/>
              </a:avLst>
            </a:prstGeom>
            <a:blipFill>
              <a:blip r:embed="rId3"/>
              <a:srcRect/>
              <a:stretch>
                <a:fillRect l="-37462" r="-3746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DB909BE3-30C7-DC0E-0C94-8174B23B15BF}"/>
                </a:ext>
              </a:extLst>
            </p:cNvPr>
            <p:cNvSpPr txBox="1"/>
            <p:nvPr/>
          </p:nvSpPr>
          <p:spPr>
            <a:xfrm>
              <a:off x="660400" y="1130298"/>
              <a:ext cx="4290787" cy="1028701"/>
            </a:xfrm>
            <a:prstGeom prst="roundRect">
              <a:avLst>
                <a:gd name="adj" fmla="val 10494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详细记录实验的具体操作步骤。</a:t>
              </a:r>
              <a:endParaRPr lang="en-US" dirty="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DFB89BA-F66C-7D9E-A5D6-954A04AD9594}"/>
                </a:ext>
              </a:extLst>
            </p:cNvPr>
            <p:cNvSpPr/>
            <p:nvPr/>
          </p:nvSpPr>
          <p:spPr>
            <a:xfrm>
              <a:off x="11163300" y="6189980"/>
              <a:ext cx="355600" cy="45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 anchorCtr="0"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solidFill>
                  <a:schemeClr val="lt1"/>
                </a:solidFill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4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751" y="1085903"/>
            <a:ext cx="8765540" cy="4918075"/>
            <a:chOff x="3080" y="1785"/>
            <a:chExt cx="13242" cy="7430"/>
          </a:xfrm>
        </p:grpSpPr>
        <p:sp>
          <p:nvSpPr>
            <p:cNvPr id="3" name="矩形 2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2156" y="1908258"/>
            <a:ext cx="7038340" cy="2738491"/>
            <a:chOff x="4037" y="2948"/>
            <a:chExt cx="11084" cy="3851"/>
          </a:xfrm>
        </p:grpSpPr>
        <p:sp>
          <p:nvSpPr>
            <p:cNvPr id="6" name="文本框 5"/>
            <p:cNvSpPr txBox="1"/>
            <p:nvPr/>
          </p:nvSpPr>
          <p:spPr>
            <a:xfrm>
              <a:off x="6590" y="2948"/>
              <a:ext cx="597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01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03" y="4528"/>
              <a:ext cx="8368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实验目的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6262"/>
              <a:ext cx="11084" cy="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明确实验的目标及意义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4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211513" y="151971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了解</a:t>
            </a:r>
            <a:r>
              <a:rPr lang="en-US" dirty="0" smtClean="0"/>
              <a:t>PGP</a:t>
            </a:r>
            <a:r>
              <a:rPr lang="zh-CN" altLang="en-US" dirty="0" smtClean="0"/>
              <a:t>的原理、功能与作用</a:t>
            </a:r>
            <a:endParaRPr lang="zh-CN" altLang="en-US" dirty="0"/>
          </a:p>
        </p:txBody>
      </p:sp>
      <p:grpSp>
        <p:nvGrpSpPr>
          <p:cNvPr id="3" name="3dcee89e-f438-470e-9907-01a8e1a35bd8.source.3.zh-Hans.pptx">
            <a:extLst>
              <a:ext uri="{FF2B5EF4-FFF2-40B4-BE49-F238E27FC236}">
                <a16:creationId xmlns:a16="http://schemas.microsoft.com/office/drawing/2014/main" id="{EE05049D-120D-A2F5-DFC2-B4B8DB58C0EE}"/>
              </a:ext>
            </a:extLst>
          </p:cNvPr>
          <p:cNvGrpSpPr/>
          <p:nvPr/>
        </p:nvGrpSpPr>
        <p:grpSpPr>
          <a:xfrm>
            <a:off x="211513" y="972589"/>
            <a:ext cx="8699731" cy="5083294"/>
            <a:chOff x="660399" y="1130300"/>
            <a:chExt cx="10858501" cy="5003800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2F9B4DA4-BA6D-A473-4FA8-73A7269977FA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掌握PGP的工作机制及其在信息安全中的重要性</a:t>
              </a:r>
              <a:endParaRPr 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7AC958F-90DB-7529-9051-BD113346704B}"/>
                </a:ext>
              </a:extLst>
            </p:cNvPr>
            <p:cNvGrpSpPr/>
            <p:nvPr/>
          </p:nvGrpSpPr>
          <p:grpSpPr>
            <a:xfrm>
              <a:off x="660399" y="2033880"/>
              <a:ext cx="3504602" cy="4100220"/>
              <a:chOff x="660399" y="1774487"/>
              <a:chExt cx="3504602" cy="4100220"/>
            </a:xfrm>
          </p:grpSpPr>
          <p:sp>
            <p:nvSpPr>
              <p:cNvPr id="18" name="ComponentBackground1">
                <a:extLst>
                  <a:ext uri="{FF2B5EF4-FFF2-40B4-BE49-F238E27FC236}">
                    <a16:creationId xmlns:a16="http://schemas.microsoft.com/office/drawing/2014/main" id="{3755A40C-8AE0-3476-19E0-54CD36BB3C71}"/>
                  </a:ext>
                </a:extLst>
              </p:cNvPr>
              <p:cNvSpPr/>
              <p:nvPr/>
            </p:nvSpPr>
            <p:spPr>
              <a:xfrm>
                <a:off x="660399" y="2017487"/>
                <a:ext cx="3504602" cy="372387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9" name="Bullet1">
                <a:extLst>
                  <a:ext uri="{FF2B5EF4-FFF2-40B4-BE49-F238E27FC236}">
                    <a16:creationId xmlns:a16="http://schemas.microsoft.com/office/drawing/2014/main" id="{5BC6E39F-D4D4-3DBB-9856-E08BC97EEB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492" y="2384942"/>
                <a:ext cx="3266354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PGP的基本概念</a:t>
                </a:r>
                <a:endParaRPr lang="en-US" dirty="0"/>
              </a:p>
            </p:txBody>
          </p:sp>
          <p:sp>
            <p:nvSpPr>
              <p:cNvPr id="20" name="Text1">
                <a:extLst>
                  <a:ext uri="{FF2B5EF4-FFF2-40B4-BE49-F238E27FC236}">
                    <a16:creationId xmlns:a16="http://schemas.microsoft.com/office/drawing/2014/main" id="{FD6ABF61-F700-C101-E318-8B893A98AF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492" y="3096142"/>
                <a:ext cx="3266354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PGP（Pretty Good Privacy）是一种基于非对称加密技术的安全软件包，提供加密、签名和压缩等功能。</a:t>
                </a:r>
                <a:endParaRPr lang="en-US" dirty="0"/>
              </a:p>
            </p:txBody>
          </p:sp>
          <p:sp>
            <p:nvSpPr>
              <p:cNvPr id="21" name="Number1">
                <a:extLst>
                  <a:ext uri="{FF2B5EF4-FFF2-40B4-BE49-F238E27FC236}">
                    <a16:creationId xmlns:a16="http://schemas.microsoft.com/office/drawing/2014/main" id="{0063506A-A28E-8F7A-2691-AAB536503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69700" y="1774487"/>
                <a:ext cx="486000" cy="486000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Shape1">
                <a:extLst>
                  <a:ext uri="{FF2B5EF4-FFF2-40B4-BE49-F238E27FC236}">
                    <a16:creationId xmlns:a16="http://schemas.microsoft.com/office/drawing/2014/main" id="{29600FDB-B5A1-581E-B627-83E28D7F55A3}"/>
                  </a:ext>
                </a:extLst>
              </p:cNvPr>
              <p:cNvSpPr/>
              <p:nvPr/>
            </p:nvSpPr>
            <p:spPr>
              <a:xfrm>
                <a:off x="660399" y="5819574"/>
                <a:ext cx="3504602" cy="5513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1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9460CD-4AF5-7EBC-7BE1-31EE6A6E41C1}"/>
                </a:ext>
              </a:extLst>
            </p:cNvPr>
            <p:cNvGrpSpPr/>
            <p:nvPr/>
          </p:nvGrpSpPr>
          <p:grpSpPr>
            <a:xfrm>
              <a:off x="4337349" y="2033880"/>
              <a:ext cx="3504602" cy="4100220"/>
              <a:chOff x="2484398" y="1774487"/>
              <a:chExt cx="3504602" cy="4100220"/>
            </a:xfrm>
          </p:grpSpPr>
          <p:sp>
            <p:nvSpPr>
              <p:cNvPr id="13" name="ComponentBackground2">
                <a:extLst>
                  <a:ext uri="{FF2B5EF4-FFF2-40B4-BE49-F238E27FC236}">
                    <a16:creationId xmlns:a16="http://schemas.microsoft.com/office/drawing/2014/main" id="{F6A852C0-E5C5-5E90-C6BB-E94EB3372B46}"/>
                  </a:ext>
                </a:extLst>
              </p:cNvPr>
              <p:cNvSpPr/>
              <p:nvPr/>
            </p:nvSpPr>
            <p:spPr>
              <a:xfrm>
                <a:off x="2484398" y="2017487"/>
                <a:ext cx="3504602" cy="372387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4" name="Bullet2">
                <a:extLst>
                  <a:ext uri="{FF2B5EF4-FFF2-40B4-BE49-F238E27FC236}">
                    <a16:creationId xmlns:a16="http://schemas.microsoft.com/office/drawing/2014/main" id="{AFBAD46B-8FC6-E3DC-2933-6FFE0FC625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3491" y="2384942"/>
                <a:ext cx="3266354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PGP的功能特点</a:t>
                </a:r>
                <a:endParaRPr lang="en-US" dirty="0"/>
              </a:p>
            </p:txBody>
          </p:sp>
          <p:sp>
            <p:nvSpPr>
              <p:cNvPr id="15" name="Text2">
                <a:extLst>
                  <a:ext uri="{FF2B5EF4-FFF2-40B4-BE49-F238E27FC236}">
                    <a16:creationId xmlns:a16="http://schemas.microsoft.com/office/drawing/2014/main" id="{29A25EDE-75BC-2E35-01CA-BA553C61C7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3491" y="3096142"/>
                <a:ext cx="3266354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支持文件加密、数字签名验证，确保数据的机密性和完整性。</a:t>
                </a:r>
                <a:endParaRPr lang="en-US" dirty="0"/>
              </a:p>
            </p:txBody>
          </p:sp>
          <p:sp>
            <p:nvSpPr>
              <p:cNvPr id="16" name="Number2">
                <a:extLst>
                  <a:ext uri="{FF2B5EF4-FFF2-40B4-BE49-F238E27FC236}">
                    <a16:creationId xmlns:a16="http://schemas.microsoft.com/office/drawing/2014/main" id="{76AC1C8F-85BE-D037-ECE5-0DCB7646B2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93699" y="1774487"/>
                <a:ext cx="486000" cy="486000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Shape2">
                <a:extLst>
                  <a:ext uri="{FF2B5EF4-FFF2-40B4-BE49-F238E27FC236}">
                    <a16:creationId xmlns:a16="http://schemas.microsoft.com/office/drawing/2014/main" id="{328F9865-5BAA-9840-6AA9-3113BEAA75DD}"/>
                  </a:ext>
                </a:extLst>
              </p:cNvPr>
              <p:cNvSpPr/>
              <p:nvPr/>
            </p:nvSpPr>
            <p:spPr>
              <a:xfrm>
                <a:off x="2484398" y="5819574"/>
                <a:ext cx="3504602" cy="5513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1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A8C6D96-BA88-F786-BCE3-7F41C8671523}"/>
                </a:ext>
              </a:extLst>
            </p:cNvPr>
            <p:cNvGrpSpPr/>
            <p:nvPr/>
          </p:nvGrpSpPr>
          <p:grpSpPr>
            <a:xfrm>
              <a:off x="8014298" y="2033880"/>
              <a:ext cx="3504602" cy="4100220"/>
              <a:chOff x="4308397" y="1774487"/>
              <a:chExt cx="3504602" cy="4100220"/>
            </a:xfrm>
          </p:grpSpPr>
          <p:sp>
            <p:nvSpPr>
              <p:cNvPr id="8" name="ComponentBackground3">
                <a:extLst>
                  <a:ext uri="{FF2B5EF4-FFF2-40B4-BE49-F238E27FC236}">
                    <a16:creationId xmlns:a16="http://schemas.microsoft.com/office/drawing/2014/main" id="{4E99B4B8-21C9-42CC-BFD7-E5B334B06CF0}"/>
                  </a:ext>
                </a:extLst>
              </p:cNvPr>
              <p:cNvSpPr/>
              <p:nvPr/>
            </p:nvSpPr>
            <p:spPr>
              <a:xfrm>
                <a:off x="4308397" y="2017487"/>
                <a:ext cx="3504602" cy="372387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9" name="Bullet3">
                <a:extLst>
                  <a:ext uri="{FF2B5EF4-FFF2-40B4-BE49-F238E27FC236}">
                    <a16:creationId xmlns:a16="http://schemas.microsoft.com/office/drawing/2014/main" id="{CC2D5FDF-6859-EE37-AC46-21C9DEA351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7490" y="2384942"/>
                <a:ext cx="3266354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PGP的应用场景</a:t>
                </a:r>
                <a:endParaRPr lang="en-US" dirty="0"/>
              </a:p>
            </p:txBody>
          </p:sp>
          <p:sp>
            <p:nvSpPr>
              <p:cNvPr id="10" name="Text3">
                <a:extLst>
                  <a:ext uri="{FF2B5EF4-FFF2-40B4-BE49-F238E27FC236}">
                    <a16:creationId xmlns:a16="http://schemas.microsoft.com/office/drawing/2014/main" id="{B3B5C528-6A2D-9B5B-7209-A410F74D7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7490" y="3096142"/>
                <a:ext cx="3266354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广泛应用于电子邮件加密、文件传输保护等领域，保障通信安全。</a:t>
                </a:r>
                <a:endParaRPr lang="en-US" dirty="0"/>
              </a:p>
            </p:txBody>
          </p:sp>
          <p:sp>
            <p:nvSpPr>
              <p:cNvPr id="11" name="Number3">
                <a:extLst>
                  <a:ext uri="{FF2B5EF4-FFF2-40B4-BE49-F238E27FC236}">
                    <a16:creationId xmlns:a16="http://schemas.microsoft.com/office/drawing/2014/main" id="{05C850CA-589A-4D75-FCE9-3AC7181DC5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7698" y="1774487"/>
                <a:ext cx="486000" cy="486000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Shape3">
                <a:extLst>
                  <a:ext uri="{FF2B5EF4-FFF2-40B4-BE49-F238E27FC236}">
                    <a16:creationId xmlns:a16="http://schemas.microsoft.com/office/drawing/2014/main" id="{2B0DC8AF-C94D-0268-9190-C4DD874E2DBD}"/>
                  </a:ext>
                </a:extLst>
              </p:cNvPr>
              <p:cNvSpPr/>
              <p:nvPr/>
            </p:nvSpPr>
            <p:spPr>
              <a:xfrm>
                <a:off x="4308397" y="5819574"/>
                <a:ext cx="3504602" cy="5513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1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15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294967294"/>
          <p:cNvSpPr txBox="1">
            <a:spLocks/>
          </p:cNvSpPr>
          <p:nvPr/>
        </p:nvSpPr>
        <p:spPr>
          <a:xfrm>
            <a:off x="219826" y="143073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熟悉</a:t>
            </a:r>
            <a:r>
              <a:rPr lang="en-US" altLang="zh-CN" dirty="0" smtClean="0"/>
              <a:t>PGP</a:t>
            </a:r>
            <a:r>
              <a:rPr lang="zh-CN" altLang="en-US" dirty="0" smtClean="0"/>
              <a:t>的安装和使用</a:t>
            </a:r>
            <a:endParaRPr lang="zh-CN" altLang="en-US" dirty="0"/>
          </a:p>
        </p:txBody>
      </p:sp>
      <p:grpSp>
        <p:nvGrpSpPr>
          <p:cNvPr id="3" name="0d114ac9-a832-4601-986d-60351819090b.source.3.zh-Hans.pptx">
            <a:extLst>
              <a:ext uri="{FF2B5EF4-FFF2-40B4-BE49-F238E27FC236}">
                <a16:creationId xmlns:a16="http://schemas.microsoft.com/office/drawing/2014/main" id="{1737DBAA-D826-A114-6A9D-A9469AEA632E}"/>
              </a:ext>
            </a:extLst>
          </p:cNvPr>
          <p:cNvGrpSpPr/>
          <p:nvPr/>
        </p:nvGrpSpPr>
        <p:grpSpPr>
          <a:xfrm>
            <a:off x="219826" y="922714"/>
            <a:ext cx="8757919" cy="5211386"/>
            <a:chOff x="660400" y="1130300"/>
            <a:chExt cx="10858500" cy="50038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F524644-A75F-0183-D620-228966005110}"/>
                </a:ext>
              </a:extLst>
            </p:cNvPr>
            <p:cNvGrpSpPr/>
            <p:nvPr/>
          </p:nvGrpSpPr>
          <p:grpSpPr>
            <a:xfrm>
              <a:off x="660400" y="2102649"/>
              <a:ext cx="3504602" cy="4031451"/>
              <a:chOff x="660400" y="1843256"/>
              <a:chExt cx="1738504" cy="4031451"/>
            </a:xfrm>
          </p:grpSpPr>
          <p:sp>
            <p:nvSpPr>
              <p:cNvPr id="16" name="ComponentBackground1">
                <a:extLst>
                  <a:ext uri="{FF2B5EF4-FFF2-40B4-BE49-F238E27FC236}">
                    <a16:creationId xmlns:a16="http://schemas.microsoft.com/office/drawing/2014/main" id="{D068620C-998E-F65A-E95F-1EC71F957792}"/>
                  </a:ext>
                </a:extLst>
              </p:cNvPr>
              <p:cNvSpPr/>
              <p:nvPr/>
            </p:nvSpPr>
            <p:spPr>
              <a:xfrm>
                <a:off x="660400" y="2017487"/>
                <a:ext cx="1738504" cy="385722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7" name="Bullet1">
                <a:extLst>
                  <a:ext uri="{FF2B5EF4-FFF2-40B4-BE49-F238E27FC236}">
                    <a16:creationId xmlns:a16="http://schemas.microsoft.com/office/drawing/2014/main" id="{B82296B5-50C5-3B6B-CA65-325519060E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493" y="2384942"/>
                <a:ext cx="1620318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软件安装步骤</a:t>
                </a:r>
                <a:endParaRPr lang="en-US" dirty="0"/>
              </a:p>
            </p:txBody>
          </p:sp>
          <p:sp>
            <p:nvSpPr>
              <p:cNvPr id="18" name="Text1">
                <a:extLst>
                  <a:ext uri="{FF2B5EF4-FFF2-40B4-BE49-F238E27FC236}">
                    <a16:creationId xmlns:a16="http://schemas.microsoft.com/office/drawing/2014/main" id="{F14398EE-1FB9-A1DA-64A0-3FB2476A5B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493" y="3096142"/>
                <a:ext cx="1620318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描述在Windows 2003 Server和Windows XP系统中安装PGP的过程。</a:t>
                </a:r>
                <a:endParaRPr lang="en-US" dirty="0"/>
              </a:p>
            </p:txBody>
          </p:sp>
          <p:sp>
            <p:nvSpPr>
              <p:cNvPr id="19" name="Number1">
                <a:extLst>
                  <a:ext uri="{FF2B5EF4-FFF2-40B4-BE49-F238E27FC236}">
                    <a16:creationId xmlns:a16="http://schemas.microsoft.com/office/drawing/2014/main" id="{BAA6CD86-0A1F-4F68-BBCC-5C6339304B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055" y="1843256"/>
                <a:ext cx="1375160" cy="367514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79F97FE-8E1F-46A2-D37C-BC87509C80E1}"/>
                </a:ext>
              </a:extLst>
            </p:cNvPr>
            <p:cNvGrpSpPr/>
            <p:nvPr/>
          </p:nvGrpSpPr>
          <p:grpSpPr>
            <a:xfrm>
              <a:off x="4337349" y="2102649"/>
              <a:ext cx="3504602" cy="4031451"/>
              <a:chOff x="2484399" y="1843256"/>
              <a:chExt cx="1738504" cy="4031451"/>
            </a:xfrm>
          </p:grpSpPr>
          <p:sp>
            <p:nvSpPr>
              <p:cNvPr id="12" name="ComponentBackground2">
                <a:extLst>
                  <a:ext uri="{FF2B5EF4-FFF2-40B4-BE49-F238E27FC236}">
                    <a16:creationId xmlns:a16="http://schemas.microsoft.com/office/drawing/2014/main" id="{5E75939D-B075-3816-7270-7DD102136A02}"/>
                  </a:ext>
                </a:extLst>
              </p:cNvPr>
              <p:cNvSpPr/>
              <p:nvPr/>
            </p:nvSpPr>
            <p:spPr>
              <a:xfrm>
                <a:off x="2484399" y="2017487"/>
                <a:ext cx="1738504" cy="385722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3" name="Bullet2">
                <a:extLst>
                  <a:ext uri="{FF2B5EF4-FFF2-40B4-BE49-F238E27FC236}">
                    <a16:creationId xmlns:a16="http://schemas.microsoft.com/office/drawing/2014/main" id="{BE5093A9-B7BA-034B-BD63-EDC4A43557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3492" y="2384942"/>
                <a:ext cx="1620318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密钥对生成</a:t>
                </a:r>
                <a:endParaRPr lang="en-US" dirty="0"/>
              </a:p>
            </p:txBody>
          </p:sp>
          <p:sp>
            <p:nvSpPr>
              <p:cNvPr id="14" name="Text2">
                <a:extLst>
                  <a:ext uri="{FF2B5EF4-FFF2-40B4-BE49-F238E27FC236}">
                    <a16:creationId xmlns:a16="http://schemas.microsoft.com/office/drawing/2014/main" id="{C8A92B8C-7D47-ACFE-58D3-3BBE8C90B2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3492" y="3096142"/>
                <a:ext cx="1620318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详细介绍如何生成公钥和私钥，并说明其在加密过程中的作用。</a:t>
                </a:r>
                <a:endParaRPr lang="en-US" dirty="0"/>
              </a:p>
            </p:txBody>
          </p:sp>
          <p:sp>
            <p:nvSpPr>
              <p:cNvPr id="15" name="Number2">
                <a:extLst>
                  <a:ext uri="{FF2B5EF4-FFF2-40B4-BE49-F238E27FC236}">
                    <a16:creationId xmlns:a16="http://schemas.microsoft.com/office/drawing/2014/main" id="{D2C2781F-57D6-8BC3-E84A-A2027E820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2054" y="1843256"/>
                <a:ext cx="1375160" cy="367514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E67DAD6-1D1B-E2EE-2805-50B7B1E022B1}"/>
                </a:ext>
              </a:extLst>
            </p:cNvPr>
            <p:cNvGrpSpPr/>
            <p:nvPr/>
          </p:nvGrpSpPr>
          <p:grpSpPr>
            <a:xfrm>
              <a:off x="8014298" y="2102649"/>
              <a:ext cx="3504602" cy="4031451"/>
              <a:chOff x="4308398" y="1843256"/>
              <a:chExt cx="1738504" cy="4031451"/>
            </a:xfrm>
          </p:grpSpPr>
          <p:sp>
            <p:nvSpPr>
              <p:cNvPr id="8" name="ComponentBackground3">
                <a:extLst>
                  <a:ext uri="{FF2B5EF4-FFF2-40B4-BE49-F238E27FC236}">
                    <a16:creationId xmlns:a16="http://schemas.microsoft.com/office/drawing/2014/main" id="{B716719D-2DE2-1447-EE61-BD73258A33CB}"/>
                  </a:ext>
                </a:extLst>
              </p:cNvPr>
              <p:cNvSpPr/>
              <p:nvPr/>
            </p:nvSpPr>
            <p:spPr>
              <a:xfrm>
                <a:off x="4308398" y="2017487"/>
                <a:ext cx="1738504" cy="3857220"/>
              </a:xfrm>
              <a:prstGeom prst="roundRect">
                <a:avLst>
                  <a:gd name="adj" fmla="val 4000"/>
                </a:avLst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9" name="Bullet3">
                <a:extLst>
                  <a:ext uri="{FF2B5EF4-FFF2-40B4-BE49-F238E27FC236}">
                    <a16:creationId xmlns:a16="http://schemas.microsoft.com/office/drawing/2014/main" id="{4E96628C-1551-0929-4B19-AEC9680579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7491" y="2384942"/>
                <a:ext cx="1620318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文件加解密操作</a:t>
                </a:r>
                <a:endParaRPr lang="en-US" dirty="0"/>
              </a:p>
            </p:txBody>
          </p:sp>
          <p:sp>
            <p:nvSpPr>
              <p:cNvPr id="10" name="Text3">
                <a:extLst>
                  <a:ext uri="{FF2B5EF4-FFF2-40B4-BE49-F238E27FC236}">
                    <a16:creationId xmlns:a16="http://schemas.microsoft.com/office/drawing/2014/main" id="{9D398859-6D0C-A3DA-CAA3-B8FB088994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7491" y="3096142"/>
                <a:ext cx="1620318" cy="2532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演示使用PGP对文件进行加密和解密的具体流程。</a:t>
                </a:r>
                <a:endParaRPr lang="en-US" dirty="0"/>
              </a:p>
            </p:txBody>
          </p:sp>
          <p:sp>
            <p:nvSpPr>
              <p:cNvPr id="11" name="Number3">
                <a:extLst>
                  <a:ext uri="{FF2B5EF4-FFF2-40B4-BE49-F238E27FC236}">
                    <a16:creationId xmlns:a16="http://schemas.microsoft.com/office/drawing/2014/main" id="{679FBA7A-7320-C280-188F-42CDE6DC3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053" y="1843256"/>
                <a:ext cx="1375160" cy="367514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3947A588-1E7A-2368-383C-296863990176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学习如何在不同操作系统中安装和使用PGP进行文件加解密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8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751" y="1085903"/>
            <a:ext cx="8765540" cy="4918075"/>
            <a:chOff x="3080" y="1785"/>
            <a:chExt cx="13242" cy="7430"/>
          </a:xfrm>
        </p:grpSpPr>
        <p:sp>
          <p:nvSpPr>
            <p:cNvPr id="3" name="矩形 2"/>
            <p:cNvSpPr/>
            <p:nvPr/>
          </p:nvSpPr>
          <p:spPr>
            <a:xfrm>
              <a:off x="3080" y="17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280" y="1985"/>
              <a:ext cx="13042" cy="7230"/>
            </a:xfrm>
            <a:prstGeom prst="rect">
              <a:avLst/>
            </a:prstGeom>
            <a:noFill/>
            <a:ln>
              <a:solidFill>
                <a:srgbClr val="98B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2156" y="1908258"/>
            <a:ext cx="7038340" cy="2738491"/>
            <a:chOff x="4037" y="2948"/>
            <a:chExt cx="11084" cy="3851"/>
          </a:xfrm>
        </p:grpSpPr>
        <p:sp>
          <p:nvSpPr>
            <p:cNvPr id="6" name="文本框 5"/>
            <p:cNvSpPr txBox="1"/>
            <p:nvPr/>
          </p:nvSpPr>
          <p:spPr>
            <a:xfrm>
              <a:off x="6590" y="2948"/>
              <a:ext cx="5979" cy="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PART </a:t>
              </a:r>
              <a:r>
                <a:rPr lang="en-US" altLang="zh-CN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03" y="4528"/>
              <a:ext cx="8368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 smtClean="0">
                  <a:solidFill>
                    <a:srgbClr val="6E8C89"/>
                  </a:solidFill>
                  <a:cs typeface="+mn-ea"/>
                  <a:sym typeface="+mn-lt"/>
                </a:rPr>
                <a:t>实验环境</a:t>
              </a:r>
              <a:endParaRPr lang="zh-CN" altLang="en-US" sz="7200" b="1" dirty="0">
                <a:solidFill>
                  <a:srgbClr val="6E8C89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37" y="6262"/>
              <a:ext cx="11084" cy="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描述实验所用的硬件和软件环境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98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44764" y="1473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虚拟机配置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3" name="1747cfcf-1fa3-4a6f-a39a-ba58cccd0330.source.3.zh-Hans.pptx">
            <a:extLst>
              <a:ext uri="{FF2B5EF4-FFF2-40B4-BE49-F238E27FC236}">
                <a16:creationId xmlns:a16="http://schemas.microsoft.com/office/drawing/2014/main" id="{8AFFF451-FE87-7525-5A00-45FCD8A214CF}"/>
              </a:ext>
            </a:extLst>
          </p:cNvPr>
          <p:cNvGrpSpPr/>
          <p:nvPr/>
        </p:nvGrpSpPr>
        <p:grpSpPr>
          <a:xfrm>
            <a:off x="0" y="1047477"/>
            <a:ext cx="9144000" cy="5105400"/>
            <a:chOff x="486553" y="1130300"/>
            <a:chExt cx="11032347" cy="5105400"/>
          </a:xfrm>
        </p:grpSpPr>
        <p:sp>
          <p:nvSpPr>
            <p:cNvPr id="4" name="PictureMisc1">
              <a:extLst>
                <a:ext uri="{FF2B5EF4-FFF2-40B4-BE49-F238E27FC236}">
                  <a16:creationId xmlns:a16="http://schemas.microsoft.com/office/drawing/2014/main" id="{E541E5AF-0581-38CE-EB19-5297BB0B740B}"/>
                </a:ext>
              </a:extLst>
            </p:cNvPr>
            <p:cNvSpPr/>
            <p:nvPr/>
          </p:nvSpPr>
          <p:spPr>
            <a:xfrm>
              <a:off x="673099" y="2196058"/>
              <a:ext cx="5294303" cy="3938042"/>
            </a:xfrm>
            <a:prstGeom prst="roundRect">
              <a:avLst>
                <a:gd name="adj" fmla="val 2406"/>
              </a:avLst>
            </a:prstGeom>
            <a:blipFill>
              <a:blip r:embed="rId3"/>
              <a:srcRect/>
              <a:stretch>
                <a:fillRect l="-16360" r="-16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Title">
              <a:extLst>
                <a:ext uri="{FF2B5EF4-FFF2-40B4-BE49-F238E27FC236}">
                  <a16:creationId xmlns:a16="http://schemas.microsoft.com/office/drawing/2014/main" id="{CC1FEC70-4F3B-2BDA-814F-8E0E77430D13}"/>
                </a:ext>
              </a:extLst>
            </p:cNvPr>
            <p:cNvSpPr txBox="1"/>
            <p:nvPr/>
          </p:nvSpPr>
          <p:spPr>
            <a:xfrm>
              <a:off x="673099" y="1130300"/>
              <a:ext cx="4800602" cy="1065758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阐述虚拟机的数量、操作系统及其网络设置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E0C0E83-86A4-8930-16AE-D423CCBDA856}"/>
                </a:ext>
              </a:extLst>
            </p:cNvPr>
            <p:cNvGrpSpPr/>
            <p:nvPr/>
          </p:nvGrpSpPr>
          <p:grpSpPr>
            <a:xfrm>
              <a:off x="6501098" y="1130300"/>
              <a:ext cx="5017802" cy="5003800"/>
              <a:chOff x="6501098" y="1130300"/>
              <a:chExt cx="5017802" cy="500380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1B3C2AA-2D35-230C-FC04-7AD411D0B540}"/>
                  </a:ext>
                </a:extLst>
              </p:cNvPr>
              <p:cNvGrpSpPr/>
              <p:nvPr/>
            </p:nvGrpSpPr>
            <p:grpSpPr>
              <a:xfrm>
                <a:off x="6501098" y="1130300"/>
                <a:ext cx="5017802" cy="1525100"/>
                <a:chOff x="7136098" y="1591628"/>
                <a:chExt cx="5017802" cy="1525100"/>
              </a:xfrm>
            </p:grpSpPr>
            <p:grpSp>
              <p:nvGrpSpPr>
                <p:cNvPr id="21" name="组合 1">
                  <a:extLst>
                    <a:ext uri="{FF2B5EF4-FFF2-40B4-BE49-F238E27FC236}">
                      <a16:creationId xmlns:a16="http://schemas.microsoft.com/office/drawing/2014/main" id="{EEE09F94-15B7-C76C-B586-0C76176111C8}"/>
                    </a:ext>
                  </a:extLst>
                </p:cNvPr>
                <p:cNvGrpSpPr/>
                <p:nvPr/>
              </p:nvGrpSpPr>
              <p:grpSpPr>
                <a:xfrm>
                  <a:off x="7136098" y="1680527"/>
                  <a:ext cx="530226" cy="530226"/>
                  <a:chOff x="7136098" y="1680527"/>
                  <a:chExt cx="530226" cy="530226"/>
                </a:xfrm>
              </p:grpSpPr>
              <p:sp>
                <p:nvSpPr>
                  <p:cNvPr id="24" name="IconBackground1">
                    <a:extLst>
                      <a:ext uri="{FF2B5EF4-FFF2-40B4-BE49-F238E27FC236}">
                        <a16:creationId xmlns:a16="http://schemas.microsoft.com/office/drawing/2014/main" id="{795AC20E-077C-7E39-7D97-B56F2F1F4BC5}"/>
                      </a:ext>
                    </a:extLst>
                  </p:cNvPr>
                  <p:cNvSpPr/>
                  <p:nvPr/>
                </p:nvSpPr>
                <p:spPr>
                  <a:xfrm>
                    <a:off x="7136098" y="1680527"/>
                    <a:ext cx="530226" cy="53022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Icon1">
                    <a:extLst>
                      <a:ext uri="{FF2B5EF4-FFF2-40B4-BE49-F238E27FC236}">
                        <a16:creationId xmlns:a16="http://schemas.microsoft.com/office/drawing/2014/main" id="{75D23ECC-A2EA-0ED6-EAEC-F93AF2B149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6274" y="1875651"/>
                    <a:ext cx="269874" cy="139978"/>
                  </a:xfrm>
                  <a:custGeom>
                    <a:avLst/>
                    <a:gdLst>
                      <a:gd name="connsiteX0" fmla="*/ 274142 w 606368"/>
                      <a:gd name="connsiteY0" fmla="*/ 199418 h 314510"/>
                      <a:gd name="connsiteX1" fmla="*/ 331097 w 606368"/>
                      <a:gd name="connsiteY1" fmla="*/ 199418 h 314510"/>
                      <a:gd name="connsiteX2" fmla="*/ 340619 w 606368"/>
                      <a:gd name="connsiteY2" fmla="*/ 208909 h 314510"/>
                      <a:gd name="connsiteX3" fmla="*/ 331097 w 606368"/>
                      <a:gd name="connsiteY3" fmla="*/ 218400 h 314510"/>
                      <a:gd name="connsiteX4" fmla="*/ 274142 w 606368"/>
                      <a:gd name="connsiteY4" fmla="*/ 218400 h 314510"/>
                      <a:gd name="connsiteX5" fmla="*/ 264620 w 606368"/>
                      <a:gd name="connsiteY5" fmla="*/ 208909 h 314510"/>
                      <a:gd name="connsiteX6" fmla="*/ 274142 w 606368"/>
                      <a:gd name="connsiteY6" fmla="*/ 199418 h 314510"/>
                      <a:gd name="connsiteX7" fmla="*/ 236182 w 606368"/>
                      <a:gd name="connsiteY7" fmla="*/ 189962 h 314510"/>
                      <a:gd name="connsiteX8" fmla="*/ 255164 w 606368"/>
                      <a:gd name="connsiteY8" fmla="*/ 208909 h 314510"/>
                      <a:gd name="connsiteX9" fmla="*/ 236182 w 606368"/>
                      <a:gd name="connsiteY9" fmla="*/ 227856 h 314510"/>
                      <a:gd name="connsiteX10" fmla="*/ 217200 w 606368"/>
                      <a:gd name="connsiteY10" fmla="*/ 208909 h 314510"/>
                      <a:gd name="connsiteX11" fmla="*/ 236182 w 606368"/>
                      <a:gd name="connsiteY11" fmla="*/ 189962 h 314510"/>
                      <a:gd name="connsiteX12" fmla="*/ 548606 w 606368"/>
                      <a:gd name="connsiteY12" fmla="*/ 85670 h 314510"/>
                      <a:gd name="connsiteX13" fmla="*/ 564448 w 606368"/>
                      <a:gd name="connsiteY13" fmla="*/ 199424 h 314510"/>
                      <a:gd name="connsiteX14" fmla="*/ 577977 w 606368"/>
                      <a:gd name="connsiteY14" fmla="*/ 199424 h 314510"/>
                      <a:gd name="connsiteX15" fmla="*/ 587411 w 606368"/>
                      <a:gd name="connsiteY15" fmla="*/ 190004 h 314510"/>
                      <a:gd name="connsiteX16" fmla="*/ 587411 w 606368"/>
                      <a:gd name="connsiteY16" fmla="*/ 95179 h 314510"/>
                      <a:gd name="connsiteX17" fmla="*/ 577977 w 606368"/>
                      <a:gd name="connsiteY17" fmla="*/ 85670 h 314510"/>
                      <a:gd name="connsiteX18" fmla="*/ 28480 w 606368"/>
                      <a:gd name="connsiteY18" fmla="*/ 85670 h 314510"/>
                      <a:gd name="connsiteX19" fmla="*/ 18957 w 606368"/>
                      <a:gd name="connsiteY19" fmla="*/ 95179 h 314510"/>
                      <a:gd name="connsiteX20" fmla="*/ 18957 w 606368"/>
                      <a:gd name="connsiteY20" fmla="*/ 190004 h 314510"/>
                      <a:gd name="connsiteX21" fmla="*/ 28480 w 606368"/>
                      <a:gd name="connsiteY21" fmla="*/ 199424 h 314510"/>
                      <a:gd name="connsiteX22" fmla="*/ 40762 w 606368"/>
                      <a:gd name="connsiteY22" fmla="*/ 199424 h 314510"/>
                      <a:gd name="connsiteX23" fmla="*/ 56605 w 606368"/>
                      <a:gd name="connsiteY23" fmla="*/ 85670 h 314510"/>
                      <a:gd name="connsiteX24" fmla="*/ 384931 w 606368"/>
                      <a:gd name="connsiteY24" fmla="*/ 30397 h 314510"/>
                      <a:gd name="connsiteX25" fmla="*/ 407653 w 606368"/>
                      <a:gd name="connsiteY25" fmla="*/ 31638 h 314510"/>
                      <a:gd name="connsiteX26" fmla="*/ 416563 w 606368"/>
                      <a:gd name="connsiteY26" fmla="*/ 41657 h 314510"/>
                      <a:gd name="connsiteX27" fmla="*/ 407029 w 606368"/>
                      <a:gd name="connsiteY27" fmla="*/ 50524 h 314510"/>
                      <a:gd name="connsiteX28" fmla="*/ 406494 w 606368"/>
                      <a:gd name="connsiteY28" fmla="*/ 50524 h 314510"/>
                      <a:gd name="connsiteX29" fmla="*/ 384040 w 606368"/>
                      <a:gd name="connsiteY29" fmla="*/ 49283 h 314510"/>
                      <a:gd name="connsiteX30" fmla="*/ 374951 w 606368"/>
                      <a:gd name="connsiteY30" fmla="*/ 39441 h 314510"/>
                      <a:gd name="connsiteX31" fmla="*/ 384931 w 606368"/>
                      <a:gd name="connsiteY31" fmla="*/ 30397 h 314510"/>
                      <a:gd name="connsiteX32" fmla="*/ 302615 w 606368"/>
                      <a:gd name="connsiteY32" fmla="*/ 28438 h 314510"/>
                      <a:gd name="connsiteX33" fmla="*/ 347918 w 606368"/>
                      <a:gd name="connsiteY33" fmla="*/ 29060 h 314510"/>
                      <a:gd name="connsiteX34" fmla="*/ 357175 w 606368"/>
                      <a:gd name="connsiteY34" fmla="*/ 38745 h 314510"/>
                      <a:gd name="connsiteX35" fmla="*/ 347473 w 606368"/>
                      <a:gd name="connsiteY35" fmla="*/ 47987 h 314510"/>
                      <a:gd name="connsiteX36" fmla="*/ 302615 w 606368"/>
                      <a:gd name="connsiteY36" fmla="*/ 47453 h 314510"/>
                      <a:gd name="connsiteX37" fmla="*/ 145076 w 606368"/>
                      <a:gd name="connsiteY37" fmla="*/ 54562 h 314510"/>
                      <a:gd name="connsiteX38" fmla="*/ 87223 w 606368"/>
                      <a:gd name="connsiteY38" fmla="*/ 236986 h 314510"/>
                      <a:gd name="connsiteX39" fmla="*/ 92207 w 606368"/>
                      <a:gd name="connsiteY39" fmla="*/ 257246 h 314510"/>
                      <a:gd name="connsiteX40" fmla="*/ 126385 w 606368"/>
                      <a:gd name="connsiteY40" fmla="*/ 266842 h 314510"/>
                      <a:gd name="connsiteX41" fmla="*/ 302615 w 606368"/>
                      <a:gd name="connsiteY41" fmla="*/ 237342 h 314510"/>
                      <a:gd name="connsiteX42" fmla="*/ 479200 w 606368"/>
                      <a:gd name="connsiteY42" fmla="*/ 267020 h 314510"/>
                      <a:gd name="connsiteX43" fmla="*/ 514001 w 606368"/>
                      <a:gd name="connsiteY43" fmla="*/ 257068 h 314510"/>
                      <a:gd name="connsiteX44" fmla="*/ 519163 w 606368"/>
                      <a:gd name="connsiteY44" fmla="*/ 236631 h 314510"/>
                      <a:gd name="connsiteX45" fmla="*/ 488456 w 606368"/>
                      <a:gd name="connsiteY45" fmla="*/ 125204 h 314510"/>
                      <a:gd name="connsiteX46" fmla="*/ 460153 w 606368"/>
                      <a:gd name="connsiteY46" fmla="*/ 54562 h 314510"/>
                      <a:gd name="connsiteX47" fmla="*/ 444221 w 606368"/>
                      <a:gd name="connsiteY47" fmla="*/ 53229 h 314510"/>
                      <a:gd name="connsiteX48" fmla="*/ 435588 w 606368"/>
                      <a:gd name="connsiteY48" fmla="*/ 43011 h 314510"/>
                      <a:gd name="connsiteX49" fmla="*/ 445823 w 606368"/>
                      <a:gd name="connsiteY49" fmla="*/ 34303 h 314510"/>
                      <a:gd name="connsiteX50" fmla="*/ 464870 w 606368"/>
                      <a:gd name="connsiteY50" fmla="*/ 35991 h 314510"/>
                      <a:gd name="connsiteX51" fmla="*/ 485252 w 606368"/>
                      <a:gd name="connsiteY51" fmla="*/ 62293 h 314510"/>
                      <a:gd name="connsiteX52" fmla="*/ 504299 w 606368"/>
                      <a:gd name="connsiteY52" fmla="*/ 112675 h 314510"/>
                      <a:gd name="connsiteX53" fmla="*/ 537765 w 606368"/>
                      <a:gd name="connsiteY53" fmla="*/ 233165 h 314510"/>
                      <a:gd name="connsiteX54" fmla="*/ 523791 w 606368"/>
                      <a:gd name="connsiteY54" fmla="*/ 273240 h 314510"/>
                      <a:gd name="connsiteX55" fmla="*/ 493352 w 606368"/>
                      <a:gd name="connsiteY55" fmla="*/ 284347 h 314510"/>
                      <a:gd name="connsiteX56" fmla="*/ 479289 w 606368"/>
                      <a:gd name="connsiteY56" fmla="*/ 285946 h 314510"/>
                      <a:gd name="connsiteX57" fmla="*/ 472792 w 606368"/>
                      <a:gd name="connsiteY57" fmla="*/ 284880 h 314510"/>
                      <a:gd name="connsiteX58" fmla="*/ 472703 w 606368"/>
                      <a:gd name="connsiteY58" fmla="*/ 284880 h 314510"/>
                      <a:gd name="connsiteX59" fmla="*/ 302615 w 606368"/>
                      <a:gd name="connsiteY59" fmla="*/ 256268 h 314510"/>
                      <a:gd name="connsiteX60" fmla="*/ 132081 w 606368"/>
                      <a:gd name="connsiteY60" fmla="*/ 285058 h 314510"/>
                      <a:gd name="connsiteX61" fmla="*/ 128966 w 606368"/>
                      <a:gd name="connsiteY61" fmla="*/ 285858 h 314510"/>
                      <a:gd name="connsiteX62" fmla="*/ 82239 w 606368"/>
                      <a:gd name="connsiteY62" fmla="*/ 273418 h 314510"/>
                      <a:gd name="connsiteX63" fmla="*/ 68532 w 606368"/>
                      <a:gd name="connsiteY63" fmla="*/ 233521 h 314510"/>
                      <a:gd name="connsiteX64" fmla="*/ 101375 w 606368"/>
                      <a:gd name="connsiteY64" fmla="*/ 112941 h 314510"/>
                      <a:gd name="connsiteX65" fmla="*/ 120066 w 606368"/>
                      <a:gd name="connsiteY65" fmla="*/ 62470 h 314510"/>
                      <a:gd name="connsiteX66" fmla="*/ 140359 w 606368"/>
                      <a:gd name="connsiteY66" fmla="*/ 35991 h 314510"/>
                      <a:gd name="connsiteX67" fmla="*/ 302615 w 606368"/>
                      <a:gd name="connsiteY67" fmla="*/ 28438 h 314510"/>
                      <a:gd name="connsiteX68" fmla="*/ 302606 w 606368"/>
                      <a:gd name="connsiteY68" fmla="*/ 18929 h 314510"/>
                      <a:gd name="connsiteX69" fmla="*/ 104043 w 606368"/>
                      <a:gd name="connsiteY69" fmla="*/ 30127 h 314510"/>
                      <a:gd name="connsiteX70" fmla="*/ 80012 w 606368"/>
                      <a:gd name="connsiteY70" fmla="*/ 54921 h 314510"/>
                      <a:gd name="connsiteX71" fmla="*/ 50197 w 606368"/>
                      <a:gd name="connsiteY71" fmla="*/ 267498 h 314510"/>
                      <a:gd name="connsiteX72" fmla="*/ 53668 w 606368"/>
                      <a:gd name="connsiteY72" fmla="*/ 280828 h 314510"/>
                      <a:gd name="connsiteX73" fmla="*/ 66484 w 606368"/>
                      <a:gd name="connsiteY73" fmla="*/ 288382 h 314510"/>
                      <a:gd name="connsiteX74" fmla="*/ 128073 w 606368"/>
                      <a:gd name="connsiteY74" fmla="*/ 295492 h 314510"/>
                      <a:gd name="connsiteX75" fmla="*/ 137774 w 606368"/>
                      <a:gd name="connsiteY75" fmla="*/ 293803 h 314510"/>
                      <a:gd name="connsiteX76" fmla="*/ 302606 w 606368"/>
                      <a:gd name="connsiteY76" fmla="*/ 265809 h 314510"/>
                      <a:gd name="connsiteX77" fmla="*/ 467437 w 606368"/>
                      <a:gd name="connsiteY77" fmla="*/ 293803 h 314510"/>
                      <a:gd name="connsiteX78" fmla="*/ 477138 w 606368"/>
                      <a:gd name="connsiteY78" fmla="*/ 295492 h 314510"/>
                      <a:gd name="connsiteX79" fmla="*/ 538816 w 606368"/>
                      <a:gd name="connsiteY79" fmla="*/ 288294 h 314510"/>
                      <a:gd name="connsiteX80" fmla="*/ 551543 w 606368"/>
                      <a:gd name="connsiteY80" fmla="*/ 280828 h 314510"/>
                      <a:gd name="connsiteX81" fmla="*/ 555014 w 606368"/>
                      <a:gd name="connsiteY81" fmla="*/ 267498 h 314510"/>
                      <a:gd name="connsiteX82" fmla="*/ 525199 w 606368"/>
                      <a:gd name="connsiteY82" fmla="*/ 54921 h 314510"/>
                      <a:gd name="connsiteX83" fmla="*/ 501079 w 606368"/>
                      <a:gd name="connsiteY83" fmla="*/ 30127 h 314510"/>
                      <a:gd name="connsiteX84" fmla="*/ 302606 w 606368"/>
                      <a:gd name="connsiteY84" fmla="*/ 18929 h 314510"/>
                      <a:gd name="connsiteX85" fmla="*/ 302606 w 606368"/>
                      <a:gd name="connsiteY85" fmla="*/ 0 h 314510"/>
                      <a:gd name="connsiteX86" fmla="*/ 503304 w 606368"/>
                      <a:gd name="connsiteY86" fmla="*/ 11286 h 314510"/>
                      <a:gd name="connsiteX87" fmla="*/ 543978 w 606368"/>
                      <a:gd name="connsiteY87" fmla="*/ 52344 h 314510"/>
                      <a:gd name="connsiteX88" fmla="*/ 546025 w 606368"/>
                      <a:gd name="connsiteY88" fmla="*/ 66741 h 314510"/>
                      <a:gd name="connsiteX89" fmla="*/ 577977 w 606368"/>
                      <a:gd name="connsiteY89" fmla="*/ 66741 h 314510"/>
                      <a:gd name="connsiteX90" fmla="*/ 606368 w 606368"/>
                      <a:gd name="connsiteY90" fmla="*/ 95179 h 314510"/>
                      <a:gd name="connsiteX91" fmla="*/ 606368 w 606368"/>
                      <a:gd name="connsiteY91" fmla="*/ 190004 h 314510"/>
                      <a:gd name="connsiteX92" fmla="*/ 577977 w 606368"/>
                      <a:gd name="connsiteY92" fmla="*/ 218442 h 314510"/>
                      <a:gd name="connsiteX93" fmla="*/ 567119 w 606368"/>
                      <a:gd name="connsiteY93" fmla="*/ 218442 h 314510"/>
                      <a:gd name="connsiteX94" fmla="*/ 573794 w 606368"/>
                      <a:gd name="connsiteY94" fmla="*/ 264743 h 314510"/>
                      <a:gd name="connsiteX95" fmla="*/ 566673 w 606368"/>
                      <a:gd name="connsiteY95" fmla="*/ 292204 h 314510"/>
                      <a:gd name="connsiteX96" fmla="*/ 541397 w 606368"/>
                      <a:gd name="connsiteY96" fmla="*/ 307134 h 314510"/>
                      <a:gd name="connsiteX97" fmla="*/ 479007 w 606368"/>
                      <a:gd name="connsiteY97" fmla="*/ 314332 h 314510"/>
                      <a:gd name="connsiteX98" fmla="*/ 475358 w 606368"/>
                      <a:gd name="connsiteY98" fmla="*/ 314510 h 314510"/>
                      <a:gd name="connsiteX99" fmla="*/ 459605 w 606368"/>
                      <a:gd name="connsiteY99" fmla="*/ 311133 h 314510"/>
                      <a:gd name="connsiteX100" fmla="*/ 302606 w 606368"/>
                      <a:gd name="connsiteY100" fmla="*/ 284739 h 314510"/>
                      <a:gd name="connsiteX101" fmla="*/ 145606 w 606368"/>
                      <a:gd name="connsiteY101" fmla="*/ 311133 h 314510"/>
                      <a:gd name="connsiteX102" fmla="*/ 129853 w 606368"/>
                      <a:gd name="connsiteY102" fmla="*/ 314510 h 314510"/>
                      <a:gd name="connsiteX103" fmla="*/ 126204 w 606368"/>
                      <a:gd name="connsiteY103" fmla="*/ 314332 h 314510"/>
                      <a:gd name="connsiteX104" fmla="*/ 63903 w 606368"/>
                      <a:gd name="connsiteY104" fmla="*/ 307134 h 314510"/>
                      <a:gd name="connsiteX105" fmla="*/ 38537 w 606368"/>
                      <a:gd name="connsiteY105" fmla="*/ 292204 h 314510"/>
                      <a:gd name="connsiteX106" fmla="*/ 31417 w 606368"/>
                      <a:gd name="connsiteY106" fmla="*/ 264743 h 314510"/>
                      <a:gd name="connsiteX107" fmla="*/ 38092 w 606368"/>
                      <a:gd name="connsiteY107" fmla="*/ 218442 h 314510"/>
                      <a:gd name="connsiteX108" fmla="*/ 28480 w 606368"/>
                      <a:gd name="connsiteY108" fmla="*/ 218442 h 314510"/>
                      <a:gd name="connsiteX109" fmla="*/ 0 w 606368"/>
                      <a:gd name="connsiteY109" fmla="*/ 190004 h 314510"/>
                      <a:gd name="connsiteX110" fmla="*/ 0 w 606368"/>
                      <a:gd name="connsiteY110" fmla="*/ 95179 h 314510"/>
                      <a:gd name="connsiteX111" fmla="*/ 28480 w 606368"/>
                      <a:gd name="connsiteY111" fmla="*/ 66741 h 314510"/>
                      <a:gd name="connsiteX112" fmla="*/ 59186 w 606368"/>
                      <a:gd name="connsiteY112" fmla="*/ 66741 h 314510"/>
                      <a:gd name="connsiteX113" fmla="*/ 61233 w 606368"/>
                      <a:gd name="connsiteY113" fmla="*/ 52344 h 314510"/>
                      <a:gd name="connsiteX114" fmla="*/ 101907 w 606368"/>
                      <a:gd name="connsiteY114" fmla="*/ 11286 h 314510"/>
                      <a:gd name="connsiteX115" fmla="*/ 302606 w 606368"/>
                      <a:gd name="connsiteY115" fmla="*/ 0 h 314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</a:cxnLst>
                    <a:rect l="l" t="t" r="r" b="b"/>
                    <a:pathLst>
                      <a:path w="606368" h="314510">
                        <a:moveTo>
                          <a:pt x="274142" y="199418"/>
                        </a:moveTo>
                        <a:lnTo>
                          <a:pt x="331097" y="199418"/>
                        </a:lnTo>
                        <a:cubicBezTo>
                          <a:pt x="336348" y="199418"/>
                          <a:pt x="340619" y="203676"/>
                          <a:pt x="340619" y="208909"/>
                        </a:cubicBezTo>
                        <a:cubicBezTo>
                          <a:pt x="340619" y="214142"/>
                          <a:pt x="336348" y="218400"/>
                          <a:pt x="331097" y="218400"/>
                        </a:cubicBezTo>
                        <a:lnTo>
                          <a:pt x="274142" y="218400"/>
                        </a:lnTo>
                        <a:cubicBezTo>
                          <a:pt x="268892" y="218400"/>
                          <a:pt x="264620" y="214142"/>
                          <a:pt x="264620" y="208909"/>
                        </a:cubicBezTo>
                        <a:cubicBezTo>
                          <a:pt x="264620" y="203676"/>
                          <a:pt x="268892" y="199418"/>
                          <a:pt x="274142" y="199418"/>
                        </a:cubicBezTo>
                        <a:close/>
                        <a:moveTo>
                          <a:pt x="236182" y="189962"/>
                        </a:moveTo>
                        <a:cubicBezTo>
                          <a:pt x="246665" y="189962"/>
                          <a:pt x="255164" y="198445"/>
                          <a:pt x="255164" y="208909"/>
                        </a:cubicBezTo>
                        <a:cubicBezTo>
                          <a:pt x="255164" y="219373"/>
                          <a:pt x="246665" y="227856"/>
                          <a:pt x="236182" y="227856"/>
                        </a:cubicBezTo>
                        <a:cubicBezTo>
                          <a:pt x="225699" y="227856"/>
                          <a:pt x="217200" y="219373"/>
                          <a:pt x="217200" y="208909"/>
                        </a:cubicBezTo>
                        <a:cubicBezTo>
                          <a:pt x="217200" y="198445"/>
                          <a:pt x="225699" y="189962"/>
                          <a:pt x="236182" y="189962"/>
                        </a:cubicBezTo>
                        <a:close/>
                        <a:moveTo>
                          <a:pt x="548606" y="85670"/>
                        </a:moveTo>
                        <a:cubicBezTo>
                          <a:pt x="553946" y="124773"/>
                          <a:pt x="559286" y="162720"/>
                          <a:pt x="564448" y="199424"/>
                        </a:cubicBezTo>
                        <a:lnTo>
                          <a:pt x="577977" y="199424"/>
                        </a:lnTo>
                        <a:cubicBezTo>
                          <a:pt x="583139" y="199424"/>
                          <a:pt x="587411" y="195247"/>
                          <a:pt x="587411" y="190004"/>
                        </a:cubicBezTo>
                        <a:lnTo>
                          <a:pt x="587411" y="95179"/>
                        </a:lnTo>
                        <a:cubicBezTo>
                          <a:pt x="587411" y="89936"/>
                          <a:pt x="583139" y="85670"/>
                          <a:pt x="577977" y="85670"/>
                        </a:cubicBezTo>
                        <a:close/>
                        <a:moveTo>
                          <a:pt x="28480" y="85670"/>
                        </a:moveTo>
                        <a:cubicBezTo>
                          <a:pt x="23229" y="85670"/>
                          <a:pt x="18957" y="89936"/>
                          <a:pt x="18957" y="95179"/>
                        </a:cubicBezTo>
                        <a:lnTo>
                          <a:pt x="18957" y="190004"/>
                        </a:lnTo>
                        <a:cubicBezTo>
                          <a:pt x="18957" y="195247"/>
                          <a:pt x="23229" y="199424"/>
                          <a:pt x="28480" y="199424"/>
                        </a:cubicBezTo>
                        <a:lnTo>
                          <a:pt x="40762" y="199424"/>
                        </a:lnTo>
                        <a:cubicBezTo>
                          <a:pt x="45925" y="162720"/>
                          <a:pt x="51265" y="124684"/>
                          <a:pt x="56605" y="85670"/>
                        </a:cubicBezTo>
                        <a:close/>
                        <a:moveTo>
                          <a:pt x="384931" y="30397"/>
                        </a:moveTo>
                        <a:cubicBezTo>
                          <a:pt x="392505" y="30752"/>
                          <a:pt x="400079" y="31195"/>
                          <a:pt x="407653" y="31638"/>
                        </a:cubicBezTo>
                        <a:cubicBezTo>
                          <a:pt x="412910" y="31904"/>
                          <a:pt x="416830" y="36426"/>
                          <a:pt x="416563" y="41657"/>
                        </a:cubicBezTo>
                        <a:cubicBezTo>
                          <a:pt x="416207" y="46623"/>
                          <a:pt x="412019" y="50524"/>
                          <a:pt x="407029" y="50524"/>
                        </a:cubicBezTo>
                        <a:cubicBezTo>
                          <a:pt x="406851" y="50524"/>
                          <a:pt x="406672" y="50524"/>
                          <a:pt x="406494" y="50524"/>
                        </a:cubicBezTo>
                        <a:cubicBezTo>
                          <a:pt x="399099" y="50081"/>
                          <a:pt x="391525" y="49637"/>
                          <a:pt x="384040" y="49283"/>
                        </a:cubicBezTo>
                        <a:cubicBezTo>
                          <a:pt x="378783" y="49017"/>
                          <a:pt x="374773" y="44583"/>
                          <a:pt x="374951" y="39441"/>
                        </a:cubicBezTo>
                        <a:cubicBezTo>
                          <a:pt x="375219" y="34210"/>
                          <a:pt x="379674" y="30131"/>
                          <a:pt x="384931" y="30397"/>
                        </a:cubicBezTo>
                        <a:close/>
                        <a:moveTo>
                          <a:pt x="302615" y="28438"/>
                        </a:moveTo>
                        <a:cubicBezTo>
                          <a:pt x="317657" y="28438"/>
                          <a:pt x="332876" y="28616"/>
                          <a:pt x="347918" y="29060"/>
                        </a:cubicBezTo>
                        <a:cubicBezTo>
                          <a:pt x="353169" y="29149"/>
                          <a:pt x="357353" y="33503"/>
                          <a:pt x="357175" y="38745"/>
                        </a:cubicBezTo>
                        <a:cubicBezTo>
                          <a:pt x="357086" y="43988"/>
                          <a:pt x="352724" y="48164"/>
                          <a:pt x="347473" y="47987"/>
                        </a:cubicBezTo>
                        <a:cubicBezTo>
                          <a:pt x="332520" y="47631"/>
                          <a:pt x="317478" y="47453"/>
                          <a:pt x="302615" y="47453"/>
                        </a:cubicBezTo>
                        <a:cubicBezTo>
                          <a:pt x="250369" y="47453"/>
                          <a:pt x="197322" y="49853"/>
                          <a:pt x="145076" y="54562"/>
                        </a:cubicBezTo>
                        <a:cubicBezTo>
                          <a:pt x="134039" y="70556"/>
                          <a:pt x="98972" y="173897"/>
                          <a:pt x="87223" y="236986"/>
                        </a:cubicBezTo>
                        <a:cubicBezTo>
                          <a:pt x="85176" y="247827"/>
                          <a:pt x="86689" y="253869"/>
                          <a:pt x="92207" y="257246"/>
                        </a:cubicBezTo>
                        <a:cubicBezTo>
                          <a:pt x="105024" y="265243"/>
                          <a:pt x="121223" y="266576"/>
                          <a:pt x="126385" y="266842"/>
                        </a:cubicBezTo>
                        <a:cubicBezTo>
                          <a:pt x="170264" y="248093"/>
                          <a:pt x="234259" y="237342"/>
                          <a:pt x="302615" y="237342"/>
                        </a:cubicBezTo>
                        <a:cubicBezTo>
                          <a:pt x="371148" y="237342"/>
                          <a:pt x="435321" y="248182"/>
                          <a:pt x="479200" y="267020"/>
                        </a:cubicBezTo>
                        <a:cubicBezTo>
                          <a:pt x="484095" y="266842"/>
                          <a:pt x="500828" y="264976"/>
                          <a:pt x="514001" y="257068"/>
                        </a:cubicBezTo>
                        <a:cubicBezTo>
                          <a:pt x="519341" y="253780"/>
                          <a:pt x="521121" y="246938"/>
                          <a:pt x="519163" y="236631"/>
                        </a:cubicBezTo>
                        <a:cubicBezTo>
                          <a:pt x="513823" y="208463"/>
                          <a:pt x="502074" y="165811"/>
                          <a:pt x="488456" y="125204"/>
                        </a:cubicBezTo>
                        <a:cubicBezTo>
                          <a:pt x="474305" y="82641"/>
                          <a:pt x="464336" y="60693"/>
                          <a:pt x="460153" y="54562"/>
                        </a:cubicBezTo>
                        <a:cubicBezTo>
                          <a:pt x="454902" y="54118"/>
                          <a:pt x="449561" y="53673"/>
                          <a:pt x="444221" y="53229"/>
                        </a:cubicBezTo>
                        <a:cubicBezTo>
                          <a:pt x="439059" y="52785"/>
                          <a:pt x="435143" y="48164"/>
                          <a:pt x="435588" y="43011"/>
                        </a:cubicBezTo>
                        <a:cubicBezTo>
                          <a:pt x="435944" y="37768"/>
                          <a:pt x="440572" y="33858"/>
                          <a:pt x="445823" y="34303"/>
                        </a:cubicBezTo>
                        <a:cubicBezTo>
                          <a:pt x="452143" y="34836"/>
                          <a:pt x="458551" y="35369"/>
                          <a:pt x="464870" y="35991"/>
                        </a:cubicBezTo>
                        <a:cubicBezTo>
                          <a:pt x="471991" y="36613"/>
                          <a:pt x="476708" y="42744"/>
                          <a:pt x="485252" y="62293"/>
                        </a:cubicBezTo>
                        <a:cubicBezTo>
                          <a:pt x="490860" y="74999"/>
                          <a:pt x="497446" y="92415"/>
                          <a:pt x="504299" y="112675"/>
                        </a:cubicBezTo>
                        <a:cubicBezTo>
                          <a:pt x="519074" y="156126"/>
                          <a:pt x="531891" y="202243"/>
                          <a:pt x="537765" y="233165"/>
                        </a:cubicBezTo>
                        <a:cubicBezTo>
                          <a:pt x="541236" y="251470"/>
                          <a:pt x="536341" y="265687"/>
                          <a:pt x="523791" y="273240"/>
                        </a:cubicBezTo>
                        <a:cubicBezTo>
                          <a:pt x="513111" y="279726"/>
                          <a:pt x="501362" y="282836"/>
                          <a:pt x="493352" y="284347"/>
                        </a:cubicBezTo>
                        <a:cubicBezTo>
                          <a:pt x="487566" y="285413"/>
                          <a:pt x="482849" y="285946"/>
                          <a:pt x="479289" y="285946"/>
                        </a:cubicBezTo>
                        <a:cubicBezTo>
                          <a:pt x="476352" y="285946"/>
                          <a:pt x="474216" y="285591"/>
                          <a:pt x="472792" y="284880"/>
                        </a:cubicBezTo>
                        <a:cubicBezTo>
                          <a:pt x="472792" y="284880"/>
                          <a:pt x="472792" y="284880"/>
                          <a:pt x="472703" y="284880"/>
                        </a:cubicBezTo>
                        <a:cubicBezTo>
                          <a:pt x="431137" y="266664"/>
                          <a:pt x="369190" y="256268"/>
                          <a:pt x="302615" y="256268"/>
                        </a:cubicBezTo>
                        <a:cubicBezTo>
                          <a:pt x="235772" y="256268"/>
                          <a:pt x="173646" y="266753"/>
                          <a:pt x="132081" y="285058"/>
                        </a:cubicBezTo>
                        <a:cubicBezTo>
                          <a:pt x="131102" y="285502"/>
                          <a:pt x="130034" y="285769"/>
                          <a:pt x="128966" y="285858"/>
                        </a:cubicBezTo>
                        <a:cubicBezTo>
                          <a:pt x="128699" y="285858"/>
                          <a:pt x="102977" y="286213"/>
                          <a:pt x="82239" y="273418"/>
                        </a:cubicBezTo>
                        <a:cubicBezTo>
                          <a:pt x="69600" y="265687"/>
                          <a:pt x="65061" y="252270"/>
                          <a:pt x="68532" y="233521"/>
                        </a:cubicBezTo>
                        <a:cubicBezTo>
                          <a:pt x="74317" y="202510"/>
                          <a:pt x="86867" y="156304"/>
                          <a:pt x="101375" y="112941"/>
                        </a:cubicBezTo>
                        <a:cubicBezTo>
                          <a:pt x="108139" y="92593"/>
                          <a:pt x="114636" y="75088"/>
                          <a:pt x="120066" y="62470"/>
                        </a:cubicBezTo>
                        <a:cubicBezTo>
                          <a:pt x="128521" y="42833"/>
                          <a:pt x="133238" y="36613"/>
                          <a:pt x="140359" y="35991"/>
                        </a:cubicBezTo>
                        <a:cubicBezTo>
                          <a:pt x="194207" y="31015"/>
                          <a:pt x="248767" y="28438"/>
                          <a:pt x="302615" y="28438"/>
                        </a:cubicBezTo>
                        <a:close/>
                        <a:moveTo>
                          <a:pt x="302606" y="18929"/>
                        </a:moveTo>
                        <a:cubicBezTo>
                          <a:pt x="236567" y="18929"/>
                          <a:pt x="169726" y="22662"/>
                          <a:pt x="104043" y="30127"/>
                        </a:cubicBezTo>
                        <a:cubicBezTo>
                          <a:pt x="92917" y="31371"/>
                          <a:pt x="81614" y="43013"/>
                          <a:pt x="80012" y="54921"/>
                        </a:cubicBezTo>
                        <a:cubicBezTo>
                          <a:pt x="69777" y="129750"/>
                          <a:pt x="59809" y="201290"/>
                          <a:pt x="50197" y="267498"/>
                        </a:cubicBezTo>
                        <a:cubicBezTo>
                          <a:pt x="49485" y="272208"/>
                          <a:pt x="50731" y="276918"/>
                          <a:pt x="53668" y="280828"/>
                        </a:cubicBezTo>
                        <a:cubicBezTo>
                          <a:pt x="56783" y="284916"/>
                          <a:pt x="61322" y="287583"/>
                          <a:pt x="66484" y="288382"/>
                        </a:cubicBezTo>
                        <a:cubicBezTo>
                          <a:pt x="86687" y="291048"/>
                          <a:pt x="107425" y="293448"/>
                          <a:pt x="128073" y="295492"/>
                        </a:cubicBezTo>
                        <a:cubicBezTo>
                          <a:pt x="131277" y="295847"/>
                          <a:pt x="134659" y="295225"/>
                          <a:pt x="137774" y="293803"/>
                        </a:cubicBezTo>
                        <a:cubicBezTo>
                          <a:pt x="177024" y="276029"/>
                          <a:pt x="237101" y="265809"/>
                          <a:pt x="302606" y="265809"/>
                        </a:cubicBezTo>
                        <a:cubicBezTo>
                          <a:pt x="368111" y="265809"/>
                          <a:pt x="428187" y="276029"/>
                          <a:pt x="467437" y="293803"/>
                        </a:cubicBezTo>
                        <a:cubicBezTo>
                          <a:pt x="470552" y="295225"/>
                          <a:pt x="473934" y="295847"/>
                          <a:pt x="477138" y="295492"/>
                        </a:cubicBezTo>
                        <a:cubicBezTo>
                          <a:pt x="497786" y="293448"/>
                          <a:pt x="518524" y="291048"/>
                          <a:pt x="538816" y="288294"/>
                        </a:cubicBezTo>
                        <a:cubicBezTo>
                          <a:pt x="543889" y="287583"/>
                          <a:pt x="548428" y="284916"/>
                          <a:pt x="551543" y="280828"/>
                        </a:cubicBezTo>
                        <a:cubicBezTo>
                          <a:pt x="554480" y="276918"/>
                          <a:pt x="555726" y="272208"/>
                          <a:pt x="555014" y="267498"/>
                        </a:cubicBezTo>
                        <a:cubicBezTo>
                          <a:pt x="545402" y="201290"/>
                          <a:pt x="535434" y="129750"/>
                          <a:pt x="525199" y="54921"/>
                        </a:cubicBezTo>
                        <a:cubicBezTo>
                          <a:pt x="523597" y="43013"/>
                          <a:pt x="512294" y="31371"/>
                          <a:pt x="501079" y="30127"/>
                        </a:cubicBezTo>
                        <a:cubicBezTo>
                          <a:pt x="435485" y="22662"/>
                          <a:pt x="368645" y="18929"/>
                          <a:pt x="302606" y="18929"/>
                        </a:cubicBezTo>
                        <a:close/>
                        <a:moveTo>
                          <a:pt x="302606" y="0"/>
                        </a:moveTo>
                        <a:cubicBezTo>
                          <a:pt x="369357" y="0"/>
                          <a:pt x="436909" y="3821"/>
                          <a:pt x="503304" y="11286"/>
                        </a:cubicBezTo>
                        <a:cubicBezTo>
                          <a:pt x="522974" y="13508"/>
                          <a:pt x="541219" y="31993"/>
                          <a:pt x="543978" y="52344"/>
                        </a:cubicBezTo>
                        <a:cubicBezTo>
                          <a:pt x="544690" y="57143"/>
                          <a:pt x="545313" y="61942"/>
                          <a:pt x="546025" y="66741"/>
                        </a:cubicBezTo>
                        <a:lnTo>
                          <a:pt x="577977" y="66741"/>
                        </a:lnTo>
                        <a:cubicBezTo>
                          <a:pt x="593641" y="66741"/>
                          <a:pt x="606368" y="79449"/>
                          <a:pt x="606368" y="95179"/>
                        </a:cubicBezTo>
                        <a:lnTo>
                          <a:pt x="606368" y="190004"/>
                        </a:lnTo>
                        <a:cubicBezTo>
                          <a:pt x="606368" y="205645"/>
                          <a:pt x="593641" y="218442"/>
                          <a:pt x="577977" y="218442"/>
                        </a:cubicBezTo>
                        <a:lnTo>
                          <a:pt x="567119" y="218442"/>
                        </a:lnTo>
                        <a:cubicBezTo>
                          <a:pt x="569344" y="234083"/>
                          <a:pt x="571569" y="249635"/>
                          <a:pt x="573794" y="264743"/>
                        </a:cubicBezTo>
                        <a:cubicBezTo>
                          <a:pt x="575218" y="274519"/>
                          <a:pt x="572726" y="284205"/>
                          <a:pt x="566673" y="292204"/>
                        </a:cubicBezTo>
                        <a:cubicBezTo>
                          <a:pt x="560532" y="300380"/>
                          <a:pt x="551543" y="305712"/>
                          <a:pt x="541397" y="307134"/>
                        </a:cubicBezTo>
                        <a:cubicBezTo>
                          <a:pt x="520838" y="309889"/>
                          <a:pt x="499922" y="312288"/>
                          <a:pt x="479007" y="314332"/>
                        </a:cubicBezTo>
                        <a:cubicBezTo>
                          <a:pt x="477850" y="314510"/>
                          <a:pt x="476604" y="314510"/>
                          <a:pt x="475358" y="314510"/>
                        </a:cubicBezTo>
                        <a:cubicBezTo>
                          <a:pt x="469929" y="314510"/>
                          <a:pt x="464589" y="313355"/>
                          <a:pt x="459605" y="311133"/>
                        </a:cubicBezTo>
                        <a:cubicBezTo>
                          <a:pt x="423292" y="294603"/>
                          <a:pt x="364640" y="284739"/>
                          <a:pt x="302606" y="284739"/>
                        </a:cubicBezTo>
                        <a:cubicBezTo>
                          <a:pt x="240572" y="284739"/>
                          <a:pt x="181919" y="294603"/>
                          <a:pt x="145606" y="311133"/>
                        </a:cubicBezTo>
                        <a:cubicBezTo>
                          <a:pt x="140622" y="313355"/>
                          <a:pt x="135282" y="314510"/>
                          <a:pt x="129853" y="314510"/>
                        </a:cubicBezTo>
                        <a:cubicBezTo>
                          <a:pt x="128607" y="314510"/>
                          <a:pt x="127361" y="314510"/>
                          <a:pt x="126204" y="314332"/>
                        </a:cubicBezTo>
                        <a:cubicBezTo>
                          <a:pt x="105289" y="312288"/>
                          <a:pt x="84373" y="309889"/>
                          <a:pt x="63903" y="307134"/>
                        </a:cubicBezTo>
                        <a:cubicBezTo>
                          <a:pt x="53668" y="305712"/>
                          <a:pt x="44679" y="300380"/>
                          <a:pt x="38537" y="292204"/>
                        </a:cubicBezTo>
                        <a:cubicBezTo>
                          <a:pt x="32485" y="284205"/>
                          <a:pt x="29993" y="274519"/>
                          <a:pt x="31417" y="264743"/>
                        </a:cubicBezTo>
                        <a:cubicBezTo>
                          <a:pt x="33642" y="249546"/>
                          <a:pt x="35867" y="234083"/>
                          <a:pt x="38092" y="218442"/>
                        </a:cubicBezTo>
                        <a:lnTo>
                          <a:pt x="28480" y="218442"/>
                        </a:lnTo>
                        <a:cubicBezTo>
                          <a:pt x="12727" y="218442"/>
                          <a:pt x="0" y="205645"/>
                          <a:pt x="0" y="190004"/>
                        </a:cubicBezTo>
                        <a:lnTo>
                          <a:pt x="0" y="95179"/>
                        </a:lnTo>
                        <a:cubicBezTo>
                          <a:pt x="0" y="79449"/>
                          <a:pt x="12727" y="66741"/>
                          <a:pt x="28480" y="66741"/>
                        </a:cubicBezTo>
                        <a:lnTo>
                          <a:pt x="59186" y="66741"/>
                        </a:lnTo>
                        <a:cubicBezTo>
                          <a:pt x="59898" y="61942"/>
                          <a:pt x="60521" y="57143"/>
                          <a:pt x="61233" y="52344"/>
                        </a:cubicBezTo>
                        <a:cubicBezTo>
                          <a:pt x="63992" y="31993"/>
                          <a:pt x="82237" y="13508"/>
                          <a:pt x="101907" y="11286"/>
                        </a:cubicBezTo>
                        <a:cubicBezTo>
                          <a:pt x="168302" y="3821"/>
                          <a:pt x="235855" y="0"/>
                          <a:pt x="30260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2" name="Bullet1">
                  <a:extLst>
                    <a:ext uri="{FF2B5EF4-FFF2-40B4-BE49-F238E27FC236}">
                      <a16:creationId xmlns:a16="http://schemas.microsoft.com/office/drawing/2014/main" id="{43DB1908-110A-9729-5B70-80664313D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6499" y="1591628"/>
                  <a:ext cx="4357400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虚拟机数量</a:t>
                  </a:r>
                  <a:endParaRPr lang="en-US" dirty="0"/>
                </a:p>
              </p:txBody>
            </p:sp>
            <p:sp>
              <p:nvSpPr>
                <p:cNvPr id="23" name="Text1">
                  <a:extLst>
                    <a:ext uri="{FF2B5EF4-FFF2-40B4-BE49-F238E27FC236}">
                      <a16:creationId xmlns:a16="http://schemas.microsoft.com/office/drawing/2014/main" id="{1E5F0FE7-6839-2413-2997-089D43706E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1987017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使用两台虚拟机分别运行Windows 2003 Server和Windows XP系统。</a:t>
                  </a:r>
                  <a:endParaRPr 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6D108C6-E5A4-2656-2D67-DDCB6F88C68C}"/>
                  </a:ext>
                </a:extLst>
              </p:cNvPr>
              <p:cNvGrpSpPr/>
              <p:nvPr/>
            </p:nvGrpSpPr>
            <p:grpSpPr>
              <a:xfrm>
                <a:off x="6501098" y="2869650"/>
                <a:ext cx="5017802" cy="1525100"/>
                <a:chOff x="7136098" y="2438083"/>
                <a:chExt cx="5017802" cy="1525100"/>
              </a:xfrm>
            </p:grpSpPr>
            <p:sp>
              <p:nvSpPr>
                <p:cNvPr id="17" name="IconBackground2">
                  <a:extLst>
                    <a:ext uri="{FF2B5EF4-FFF2-40B4-BE49-F238E27FC236}">
                      <a16:creationId xmlns:a16="http://schemas.microsoft.com/office/drawing/2014/main" id="{8943D84C-33E4-3525-CC5D-7E9F1974A550}"/>
                    </a:ext>
                  </a:extLst>
                </p:cNvPr>
                <p:cNvSpPr/>
                <p:nvPr/>
              </p:nvSpPr>
              <p:spPr>
                <a:xfrm>
                  <a:off x="7136098" y="2526982"/>
                  <a:ext cx="530226" cy="530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Icon2">
                  <a:extLst>
                    <a:ext uri="{FF2B5EF4-FFF2-40B4-BE49-F238E27FC236}">
                      <a16:creationId xmlns:a16="http://schemas.microsoft.com/office/drawing/2014/main" id="{E7801061-F300-9615-0AC6-E2C681E83E3C}"/>
                    </a:ext>
                  </a:extLst>
                </p:cNvPr>
                <p:cNvSpPr/>
                <p:nvPr/>
              </p:nvSpPr>
              <p:spPr bwMode="auto">
                <a:xfrm>
                  <a:off x="7266274" y="2657408"/>
                  <a:ext cx="269874" cy="269375"/>
                </a:xfrm>
                <a:custGeom>
                  <a:avLst/>
                  <a:gdLst>
                    <a:gd name="connsiteX0" fmla="*/ 174504 w 560454"/>
                    <a:gd name="connsiteY0" fmla="*/ 494900 h 559418"/>
                    <a:gd name="connsiteX1" fmla="*/ 384396 w 560454"/>
                    <a:gd name="connsiteY1" fmla="*/ 494900 h 559418"/>
                    <a:gd name="connsiteX2" fmla="*/ 429604 w 560454"/>
                    <a:gd name="connsiteY2" fmla="*/ 540063 h 559418"/>
                    <a:gd name="connsiteX3" fmla="*/ 429604 w 560454"/>
                    <a:gd name="connsiteY3" fmla="*/ 559418 h 559418"/>
                    <a:gd name="connsiteX4" fmla="*/ 129296 w 560454"/>
                    <a:gd name="connsiteY4" fmla="*/ 559418 h 559418"/>
                    <a:gd name="connsiteX5" fmla="*/ 129296 w 560454"/>
                    <a:gd name="connsiteY5" fmla="*/ 540063 h 559418"/>
                    <a:gd name="connsiteX6" fmla="*/ 174504 w 560454"/>
                    <a:gd name="connsiteY6" fmla="*/ 494900 h 559418"/>
                    <a:gd name="connsiteX7" fmla="*/ 500694 w 560454"/>
                    <a:gd name="connsiteY7" fmla="*/ 370792 h 559418"/>
                    <a:gd name="connsiteX8" fmla="*/ 486158 w 560454"/>
                    <a:gd name="connsiteY8" fmla="*/ 386914 h 559418"/>
                    <a:gd name="connsiteX9" fmla="*/ 500694 w 560454"/>
                    <a:gd name="connsiteY9" fmla="*/ 403035 h 559418"/>
                    <a:gd name="connsiteX10" fmla="*/ 516845 w 560454"/>
                    <a:gd name="connsiteY10" fmla="*/ 386914 h 559418"/>
                    <a:gd name="connsiteX11" fmla="*/ 500694 w 560454"/>
                    <a:gd name="connsiteY11" fmla="*/ 370792 h 559418"/>
                    <a:gd name="connsiteX12" fmla="*/ 284320 w 560454"/>
                    <a:gd name="connsiteY12" fmla="*/ 204697 h 559418"/>
                    <a:gd name="connsiteX13" fmla="*/ 371563 w 560454"/>
                    <a:gd name="connsiteY13" fmla="*/ 212774 h 559418"/>
                    <a:gd name="connsiteX14" fmla="*/ 350560 w 560454"/>
                    <a:gd name="connsiteY14" fmla="*/ 288697 h 559418"/>
                    <a:gd name="connsiteX15" fmla="*/ 261701 w 560454"/>
                    <a:gd name="connsiteY15" fmla="*/ 283851 h 559418"/>
                    <a:gd name="connsiteX16" fmla="*/ 237379 w 560454"/>
                    <a:gd name="connsiteY16" fmla="*/ 182984 h 559418"/>
                    <a:gd name="connsiteX17" fmla="*/ 271288 w 560454"/>
                    <a:gd name="connsiteY17" fmla="*/ 196681 h 559418"/>
                    <a:gd name="connsiteX18" fmla="*/ 248682 w 560454"/>
                    <a:gd name="connsiteY18" fmla="*/ 277248 h 559418"/>
                    <a:gd name="connsiteX19" fmla="*/ 159871 w 560454"/>
                    <a:gd name="connsiteY19" fmla="*/ 270803 h 559418"/>
                    <a:gd name="connsiteX20" fmla="*/ 182477 w 560454"/>
                    <a:gd name="connsiteY20" fmla="*/ 193458 h 559418"/>
                    <a:gd name="connsiteX21" fmla="*/ 184092 w 560454"/>
                    <a:gd name="connsiteY21" fmla="*/ 193458 h 559418"/>
                    <a:gd name="connsiteX22" fmla="*/ 237379 w 560454"/>
                    <a:gd name="connsiteY22" fmla="*/ 182984 h 559418"/>
                    <a:gd name="connsiteX23" fmla="*/ 310218 w 560454"/>
                    <a:gd name="connsiteY23" fmla="*/ 112972 h 559418"/>
                    <a:gd name="connsiteX24" fmla="*/ 399029 w 560454"/>
                    <a:gd name="connsiteY24" fmla="*/ 117806 h 559418"/>
                    <a:gd name="connsiteX25" fmla="*/ 376423 w 560454"/>
                    <a:gd name="connsiteY25" fmla="*/ 196762 h 559418"/>
                    <a:gd name="connsiteX26" fmla="*/ 287612 w 560454"/>
                    <a:gd name="connsiteY26" fmla="*/ 191928 h 559418"/>
                    <a:gd name="connsiteX27" fmla="*/ 264642 w 560454"/>
                    <a:gd name="connsiteY27" fmla="*/ 89647 h 559418"/>
                    <a:gd name="connsiteX28" fmla="*/ 298753 w 560454"/>
                    <a:gd name="connsiteY28" fmla="*/ 104753 h 559418"/>
                    <a:gd name="connsiteX29" fmla="*/ 276147 w 560454"/>
                    <a:gd name="connsiteY29" fmla="*/ 183709 h 559418"/>
                    <a:gd name="connsiteX30" fmla="*/ 232549 w 560454"/>
                    <a:gd name="connsiteY30" fmla="*/ 167596 h 559418"/>
                    <a:gd name="connsiteX31" fmla="*/ 187336 w 560454"/>
                    <a:gd name="connsiteY31" fmla="*/ 178875 h 559418"/>
                    <a:gd name="connsiteX32" fmla="*/ 209942 w 560454"/>
                    <a:gd name="connsiteY32" fmla="*/ 99919 h 559418"/>
                    <a:gd name="connsiteX33" fmla="*/ 264642 w 560454"/>
                    <a:gd name="connsiteY33" fmla="*/ 89647 h 559418"/>
                    <a:gd name="connsiteX34" fmla="*/ 64606 w 560454"/>
                    <a:gd name="connsiteY34" fmla="*/ 43528 h 559418"/>
                    <a:gd name="connsiteX35" fmla="*/ 43609 w 560454"/>
                    <a:gd name="connsiteY35" fmla="*/ 64486 h 559418"/>
                    <a:gd name="connsiteX36" fmla="*/ 43609 w 560454"/>
                    <a:gd name="connsiteY36" fmla="*/ 322428 h 559418"/>
                    <a:gd name="connsiteX37" fmla="*/ 64606 w 560454"/>
                    <a:gd name="connsiteY37" fmla="*/ 343386 h 559418"/>
                    <a:gd name="connsiteX38" fmla="*/ 495848 w 560454"/>
                    <a:gd name="connsiteY38" fmla="*/ 343386 h 559418"/>
                    <a:gd name="connsiteX39" fmla="*/ 516845 w 560454"/>
                    <a:gd name="connsiteY39" fmla="*/ 322428 h 559418"/>
                    <a:gd name="connsiteX40" fmla="*/ 516845 w 560454"/>
                    <a:gd name="connsiteY40" fmla="*/ 64486 h 559418"/>
                    <a:gd name="connsiteX41" fmla="*/ 495848 w 560454"/>
                    <a:gd name="connsiteY41" fmla="*/ 43528 h 559418"/>
                    <a:gd name="connsiteX42" fmla="*/ 64606 w 560454"/>
                    <a:gd name="connsiteY42" fmla="*/ 0 h 559418"/>
                    <a:gd name="connsiteX43" fmla="*/ 495848 w 560454"/>
                    <a:gd name="connsiteY43" fmla="*/ 0 h 559418"/>
                    <a:gd name="connsiteX44" fmla="*/ 560454 w 560454"/>
                    <a:gd name="connsiteY44" fmla="*/ 64486 h 559418"/>
                    <a:gd name="connsiteX45" fmla="*/ 560454 w 560454"/>
                    <a:gd name="connsiteY45" fmla="*/ 365956 h 559418"/>
                    <a:gd name="connsiteX46" fmla="*/ 495848 w 560454"/>
                    <a:gd name="connsiteY46" fmla="*/ 430441 h 559418"/>
                    <a:gd name="connsiteX47" fmla="*/ 344025 w 560454"/>
                    <a:gd name="connsiteY47" fmla="*/ 430441 h 559418"/>
                    <a:gd name="connsiteX48" fmla="*/ 344025 w 560454"/>
                    <a:gd name="connsiteY48" fmla="*/ 451399 h 559418"/>
                    <a:gd name="connsiteX49" fmla="*/ 323028 w 560454"/>
                    <a:gd name="connsiteY49" fmla="*/ 472357 h 559418"/>
                    <a:gd name="connsiteX50" fmla="*/ 237426 w 560454"/>
                    <a:gd name="connsiteY50" fmla="*/ 472357 h 559418"/>
                    <a:gd name="connsiteX51" fmla="*/ 214814 w 560454"/>
                    <a:gd name="connsiteY51" fmla="*/ 451399 h 559418"/>
                    <a:gd name="connsiteX52" fmla="*/ 214814 w 560454"/>
                    <a:gd name="connsiteY52" fmla="*/ 430441 h 559418"/>
                    <a:gd name="connsiteX53" fmla="*/ 64606 w 560454"/>
                    <a:gd name="connsiteY53" fmla="*/ 430441 h 559418"/>
                    <a:gd name="connsiteX54" fmla="*/ 0 w 560454"/>
                    <a:gd name="connsiteY54" fmla="*/ 365956 h 559418"/>
                    <a:gd name="connsiteX55" fmla="*/ 0 w 560454"/>
                    <a:gd name="connsiteY55" fmla="*/ 64486 h 559418"/>
                    <a:gd name="connsiteX56" fmla="*/ 64606 w 560454"/>
                    <a:gd name="connsiteY56" fmla="*/ 0 h 559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560454" h="559418">
                      <a:moveTo>
                        <a:pt x="174504" y="494900"/>
                      </a:moveTo>
                      <a:lnTo>
                        <a:pt x="384396" y="494900"/>
                      </a:lnTo>
                      <a:cubicBezTo>
                        <a:pt x="410229" y="494900"/>
                        <a:pt x="429604" y="514255"/>
                        <a:pt x="429604" y="540063"/>
                      </a:cubicBezTo>
                      <a:lnTo>
                        <a:pt x="429604" y="559418"/>
                      </a:lnTo>
                      <a:lnTo>
                        <a:pt x="129296" y="559418"/>
                      </a:lnTo>
                      <a:lnTo>
                        <a:pt x="129296" y="540063"/>
                      </a:lnTo>
                      <a:cubicBezTo>
                        <a:pt x="129296" y="514255"/>
                        <a:pt x="150285" y="494900"/>
                        <a:pt x="174504" y="494900"/>
                      </a:cubicBezTo>
                      <a:close/>
                      <a:moveTo>
                        <a:pt x="500694" y="370792"/>
                      </a:moveTo>
                      <a:cubicBezTo>
                        <a:pt x="492618" y="370792"/>
                        <a:pt x="486158" y="378853"/>
                        <a:pt x="486158" y="386914"/>
                      </a:cubicBezTo>
                      <a:cubicBezTo>
                        <a:pt x="486158" y="394974"/>
                        <a:pt x="492618" y="403035"/>
                        <a:pt x="500694" y="403035"/>
                      </a:cubicBezTo>
                      <a:cubicBezTo>
                        <a:pt x="510385" y="403035"/>
                        <a:pt x="516845" y="394974"/>
                        <a:pt x="516845" y="386914"/>
                      </a:cubicBezTo>
                      <a:cubicBezTo>
                        <a:pt x="516845" y="378853"/>
                        <a:pt x="510385" y="370792"/>
                        <a:pt x="500694" y="370792"/>
                      </a:cubicBezTo>
                      <a:close/>
                      <a:moveTo>
                        <a:pt x="284320" y="204697"/>
                      </a:moveTo>
                      <a:cubicBezTo>
                        <a:pt x="303707" y="219236"/>
                        <a:pt x="324710" y="228928"/>
                        <a:pt x="371563" y="212774"/>
                      </a:cubicBezTo>
                      <a:lnTo>
                        <a:pt x="350560" y="288697"/>
                      </a:lnTo>
                      <a:cubicBezTo>
                        <a:pt x="303707" y="308082"/>
                        <a:pt x="281088" y="296774"/>
                        <a:pt x="261701" y="283851"/>
                      </a:cubicBezTo>
                      <a:close/>
                      <a:moveTo>
                        <a:pt x="237379" y="182984"/>
                      </a:moveTo>
                      <a:cubicBezTo>
                        <a:pt x="251104" y="184596"/>
                        <a:pt x="261600" y="190236"/>
                        <a:pt x="271288" y="196681"/>
                      </a:cubicBezTo>
                      <a:lnTo>
                        <a:pt x="248682" y="277248"/>
                      </a:lnTo>
                      <a:cubicBezTo>
                        <a:pt x="229305" y="262746"/>
                        <a:pt x="206698" y="251466"/>
                        <a:pt x="159871" y="270803"/>
                      </a:cubicBezTo>
                      <a:lnTo>
                        <a:pt x="182477" y="193458"/>
                      </a:lnTo>
                      <a:lnTo>
                        <a:pt x="184092" y="193458"/>
                      </a:lnTo>
                      <a:cubicBezTo>
                        <a:pt x="206699" y="183790"/>
                        <a:pt x="223653" y="181373"/>
                        <a:pt x="237379" y="182984"/>
                      </a:cubicBezTo>
                      <a:close/>
                      <a:moveTo>
                        <a:pt x="310218" y="112972"/>
                      </a:moveTo>
                      <a:cubicBezTo>
                        <a:pt x="331210" y="125863"/>
                        <a:pt x="353816" y="137142"/>
                        <a:pt x="399029" y="117806"/>
                      </a:cubicBezTo>
                      <a:lnTo>
                        <a:pt x="376423" y="196762"/>
                      </a:lnTo>
                      <a:cubicBezTo>
                        <a:pt x="332825" y="216098"/>
                        <a:pt x="308604" y="204819"/>
                        <a:pt x="287612" y="191928"/>
                      </a:cubicBezTo>
                      <a:close/>
                      <a:moveTo>
                        <a:pt x="264642" y="89647"/>
                      </a:moveTo>
                      <a:cubicBezTo>
                        <a:pt x="278569" y="91460"/>
                        <a:pt x="289065" y="97502"/>
                        <a:pt x="298753" y="104753"/>
                      </a:cubicBezTo>
                      <a:lnTo>
                        <a:pt x="276147" y="183709"/>
                      </a:lnTo>
                      <a:cubicBezTo>
                        <a:pt x="263229" y="175652"/>
                        <a:pt x="250311" y="167596"/>
                        <a:pt x="232549" y="167596"/>
                      </a:cubicBezTo>
                      <a:cubicBezTo>
                        <a:pt x="219631" y="167596"/>
                        <a:pt x="205098" y="170818"/>
                        <a:pt x="187336" y="178875"/>
                      </a:cubicBezTo>
                      <a:lnTo>
                        <a:pt x="209942" y="99919"/>
                      </a:lnTo>
                      <a:cubicBezTo>
                        <a:pt x="233356" y="90251"/>
                        <a:pt x="250715" y="87834"/>
                        <a:pt x="264642" y="89647"/>
                      </a:cubicBezTo>
                      <a:close/>
                      <a:moveTo>
                        <a:pt x="64606" y="43528"/>
                      </a:moveTo>
                      <a:cubicBezTo>
                        <a:pt x="53300" y="43528"/>
                        <a:pt x="43609" y="53201"/>
                        <a:pt x="43609" y="64486"/>
                      </a:cubicBezTo>
                      <a:lnTo>
                        <a:pt x="43609" y="322428"/>
                      </a:lnTo>
                      <a:cubicBezTo>
                        <a:pt x="43609" y="333713"/>
                        <a:pt x="53300" y="343386"/>
                        <a:pt x="64606" y="343386"/>
                      </a:cubicBezTo>
                      <a:lnTo>
                        <a:pt x="495848" y="343386"/>
                      </a:lnTo>
                      <a:cubicBezTo>
                        <a:pt x="507154" y="343386"/>
                        <a:pt x="516845" y="333713"/>
                        <a:pt x="516845" y="322428"/>
                      </a:cubicBezTo>
                      <a:lnTo>
                        <a:pt x="516845" y="64486"/>
                      </a:lnTo>
                      <a:cubicBezTo>
                        <a:pt x="516845" y="53201"/>
                        <a:pt x="507154" y="43528"/>
                        <a:pt x="495848" y="43528"/>
                      </a:cubicBezTo>
                      <a:close/>
                      <a:moveTo>
                        <a:pt x="64606" y="0"/>
                      </a:moveTo>
                      <a:lnTo>
                        <a:pt x="495848" y="0"/>
                      </a:lnTo>
                      <a:cubicBezTo>
                        <a:pt x="531381" y="0"/>
                        <a:pt x="560454" y="29019"/>
                        <a:pt x="560454" y="64486"/>
                      </a:cubicBezTo>
                      <a:lnTo>
                        <a:pt x="560454" y="365956"/>
                      </a:lnTo>
                      <a:cubicBezTo>
                        <a:pt x="560454" y="401423"/>
                        <a:pt x="531381" y="430441"/>
                        <a:pt x="495848" y="430441"/>
                      </a:cubicBezTo>
                      <a:lnTo>
                        <a:pt x="344025" y="430441"/>
                      </a:lnTo>
                      <a:lnTo>
                        <a:pt x="344025" y="451399"/>
                      </a:lnTo>
                      <a:cubicBezTo>
                        <a:pt x="344025" y="461072"/>
                        <a:pt x="334334" y="472357"/>
                        <a:pt x="323028" y="472357"/>
                      </a:cubicBezTo>
                      <a:lnTo>
                        <a:pt x="237426" y="472357"/>
                      </a:lnTo>
                      <a:cubicBezTo>
                        <a:pt x="224505" y="472357"/>
                        <a:pt x="214814" y="462684"/>
                        <a:pt x="214814" y="451399"/>
                      </a:cubicBezTo>
                      <a:lnTo>
                        <a:pt x="214814" y="430441"/>
                      </a:lnTo>
                      <a:lnTo>
                        <a:pt x="64606" y="430441"/>
                      </a:lnTo>
                      <a:cubicBezTo>
                        <a:pt x="29073" y="430441"/>
                        <a:pt x="0" y="401423"/>
                        <a:pt x="0" y="365956"/>
                      </a:cubicBezTo>
                      <a:lnTo>
                        <a:pt x="0" y="64486"/>
                      </a:lnTo>
                      <a:cubicBezTo>
                        <a:pt x="0" y="29019"/>
                        <a:pt x="29073" y="0"/>
                        <a:pt x="646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Bullet2">
                  <a:extLst>
                    <a:ext uri="{FF2B5EF4-FFF2-40B4-BE49-F238E27FC236}">
                      <a16:creationId xmlns:a16="http://schemas.microsoft.com/office/drawing/2014/main" id="{2F489EFC-A624-C74B-C18B-DF8FE35106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6499" y="2438083"/>
                  <a:ext cx="4357400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操作系统版本</a:t>
                  </a:r>
                  <a:endParaRPr lang="en-US" dirty="0"/>
                </a:p>
              </p:txBody>
            </p:sp>
            <p:sp>
              <p:nvSpPr>
                <p:cNvPr id="20" name="Text2">
                  <a:extLst>
                    <a:ext uri="{FF2B5EF4-FFF2-40B4-BE49-F238E27FC236}">
                      <a16:creationId xmlns:a16="http://schemas.microsoft.com/office/drawing/2014/main" id="{00C7DACD-4583-AD91-E7DE-7F32DDEB6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2833472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err="1">
                      <a:cs typeface="+mn-ea"/>
                      <a:sym typeface="+mn-lt"/>
                    </a:rPr>
                    <a:t>Windows 2003 Server和Windows XP作为实验平台。</a:t>
                  </a:r>
                  <a:endParaRPr lang="en-US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3825802-2FAE-F777-E6FD-10F17DFB50C5}"/>
                  </a:ext>
                </a:extLst>
              </p:cNvPr>
              <p:cNvGrpSpPr/>
              <p:nvPr/>
            </p:nvGrpSpPr>
            <p:grpSpPr>
              <a:xfrm>
                <a:off x="6501098" y="4609000"/>
                <a:ext cx="5017802" cy="1525100"/>
                <a:chOff x="7136098" y="3284538"/>
                <a:chExt cx="5017802" cy="1525100"/>
              </a:xfrm>
            </p:grpSpPr>
            <p:sp>
              <p:nvSpPr>
                <p:cNvPr id="13" name="IconBackground3">
                  <a:extLst>
                    <a:ext uri="{FF2B5EF4-FFF2-40B4-BE49-F238E27FC236}">
                      <a16:creationId xmlns:a16="http://schemas.microsoft.com/office/drawing/2014/main" id="{D33B3CC4-69F6-8C25-BFFB-F74A40D52FFD}"/>
                    </a:ext>
                  </a:extLst>
                </p:cNvPr>
                <p:cNvSpPr/>
                <p:nvPr/>
              </p:nvSpPr>
              <p:spPr>
                <a:xfrm>
                  <a:off x="7136098" y="3373437"/>
                  <a:ext cx="530226" cy="530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Icon3">
                  <a:extLst>
                    <a:ext uri="{FF2B5EF4-FFF2-40B4-BE49-F238E27FC236}">
                      <a16:creationId xmlns:a16="http://schemas.microsoft.com/office/drawing/2014/main" id="{7C70492D-170D-86EC-1144-8A2813C2B96C}"/>
                    </a:ext>
                  </a:extLst>
                </p:cNvPr>
                <p:cNvSpPr/>
                <p:nvPr/>
              </p:nvSpPr>
              <p:spPr bwMode="auto">
                <a:xfrm>
                  <a:off x="7234058" y="3471649"/>
                  <a:ext cx="334306" cy="333803"/>
                </a:xfrm>
                <a:custGeom>
                  <a:avLst/>
                  <a:gdLst>
                    <a:gd name="connsiteX0" fmla="*/ 304853 w 609614"/>
                    <a:gd name="connsiteY0" fmla="*/ 510576 h 608697"/>
                    <a:gd name="connsiteX1" fmla="*/ 265491 w 609614"/>
                    <a:gd name="connsiteY1" fmla="*/ 549788 h 608697"/>
                    <a:gd name="connsiteX2" fmla="*/ 304853 w 609614"/>
                    <a:gd name="connsiteY2" fmla="*/ 589091 h 608697"/>
                    <a:gd name="connsiteX3" fmla="*/ 344124 w 609614"/>
                    <a:gd name="connsiteY3" fmla="*/ 549788 h 608697"/>
                    <a:gd name="connsiteX4" fmla="*/ 304853 w 609614"/>
                    <a:gd name="connsiteY4" fmla="*/ 510576 h 608697"/>
                    <a:gd name="connsiteX5" fmla="*/ 478621 w 609614"/>
                    <a:gd name="connsiteY5" fmla="*/ 438689 h 608697"/>
                    <a:gd name="connsiteX6" fmla="*/ 450873 w 609614"/>
                    <a:gd name="connsiteY6" fmla="*/ 450195 h 608697"/>
                    <a:gd name="connsiteX7" fmla="*/ 439350 w 609614"/>
                    <a:gd name="connsiteY7" fmla="*/ 477900 h 608697"/>
                    <a:gd name="connsiteX8" fmla="*/ 450873 w 609614"/>
                    <a:gd name="connsiteY8" fmla="*/ 505698 h 608697"/>
                    <a:gd name="connsiteX9" fmla="*/ 506460 w 609614"/>
                    <a:gd name="connsiteY9" fmla="*/ 505698 h 608697"/>
                    <a:gd name="connsiteX10" fmla="*/ 517983 w 609614"/>
                    <a:gd name="connsiteY10" fmla="*/ 477900 h 608697"/>
                    <a:gd name="connsiteX11" fmla="*/ 506460 w 609614"/>
                    <a:gd name="connsiteY11" fmla="*/ 450195 h 608697"/>
                    <a:gd name="connsiteX12" fmla="*/ 478621 w 609614"/>
                    <a:gd name="connsiteY12" fmla="*/ 438689 h 608697"/>
                    <a:gd name="connsiteX13" fmla="*/ 130994 w 609614"/>
                    <a:gd name="connsiteY13" fmla="*/ 438689 h 608697"/>
                    <a:gd name="connsiteX14" fmla="*/ 103154 w 609614"/>
                    <a:gd name="connsiteY14" fmla="*/ 450103 h 608697"/>
                    <a:gd name="connsiteX15" fmla="*/ 91631 w 609614"/>
                    <a:gd name="connsiteY15" fmla="*/ 477900 h 608697"/>
                    <a:gd name="connsiteX16" fmla="*/ 103154 w 609614"/>
                    <a:gd name="connsiteY16" fmla="*/ 505698 h 608697"/>
                    <a:gd name="connsiteX17" fmla="*/ 158834 w 609614"/>
                    <a:gd name="connsiteY17" fmla="*/ 505698 h 608697"/>
                    <a:gd name="connsiteX18" fmla="*/ 170357 w 609614"/>
                    <a:gd name="connsiteY18" fmla="*/ 477900 h 608697"/>
                    <a:gd name="connsiteX19" fmla="*/ 158834 w 609614"/>
                    <a:gd name="connsiteY19" fmla="*/ 450103 h 608697"/>
                    <a:gd name="connsiteX20" fmla="*/ 130994 w 609614"/>
                    <a:gd name="connsiteY20" fmla="*/ 438689 h 608697"/>
                    <a:gd name="connsiteX21" fmla="*/ 550616 w 609614"/>
                    <a:gd name="connsiteY21" fmla="*/ 265091 h 608697"/>
                    <a:gd name="connsiteX22" fmla="*/ 511346 w 609614"/>
                    <a:gd name="connsiteY22" fmla="*/ 304395 h 608697"/>
                    <a:gd name="connsiteX23" fmla="*/ 550616 w 609614"/>
                    <a:gd name="connsiteY23" fmla="*/ 343606 h 608697"/>
                    <a:gd name="connsiteX24" fmla="*/ 589979 w 609614"/>
                    <a:gd name="connsiteY24" fmla="*/ 304395 h 608697"/>
                    <a:gd name="connsiteX25" fmla="*/ 550616 w 609614"/>
                    <a:gd name="connsiteY25" fmla="*/ 265091 h 608697"/>
                    <a:gd name="connsiteX26" fmla="*/ 58998 w 609614"/>
                    <a:gd name="connsiteY26" fmla="*/ 265091 h 608697"/>
                    <a:gd name="connsiteX27" fmla="*/ 19635 w 609614"/>
                    <a:gd name="connsiteY27" fmla="*/ 304395 h 608697"/>
                    <a:gd name="connsiteX28" fmla="*/ 58998 w 609614"/>
                    <a:gd name="connsiteY28" fmla="*/ 343606 h 608697"/>
                    <a:gd name="connsiteX29" fmla="*/ 98361 w 609614"/>
                    <a:gd name="connsiteY29" fmla="*/ 304395 h 608697"/>
                    <a:gd name="connsiteX30" fmla="*/ 58998 w 609614"/>
                    <a:gd name="connsiteY30" fmla="*/ 265091 h 608697"/>
                    <a:gd name="connsiteX31" fmla="*/ 304818 w 609614"/>
                    <a:gd name="connsiteY31" fmla="*/ 245501 h 608697"/>
                    <a:gd name="connsiteX32" fmla="*/ 245819 w 609614"/>
                    <a:gd name="connsiteY32" fmla="*/ 304395 h 608697"/>
                    <a:gd name="connsiteX33" fmla="*/ 304818 w 609614"/>
                    <a:gd name="connsiteY33" fmla="*/ 363288 h 608697"/>
                    <a:gd name="connsiteX34" fmla="*/ 363817 w 609614"/>
                    <a:gd name="connsiteY34" fmla="*/ 304395 h 608697"/>
                    <a:gd name="connsiteX35" fmla="*/ 304818 w 609614"/>
                    <a:gd name="connsiteY35" fmla="*/ 245501 h 608697"/>
                    <a:gd name="connsiteX36" fmla="*/ 304818 w 609614"/>
                    <a:gd name="connsiteY36" fmla="*/ 225809 h 608697"/>
                    <a:gd name="connsiteX37" fmla="*/ 383452 w 609614"/>
                    <a:gd name="connsiteY37" fmla="*/ 304395 h 608697"/>
                    <a:gd name="connsiteX38" fmla="*/ 304818 w 609614"/>
                    <a:gd name="connsiteY38" fmla="*/ 382888 h 608697"/>
                    <a:gd name="connsiteX39" fmla="*/ 226091 w 609614"/>
                    <a:gd name="connsiteY39" fmla="*/ 304395 h 608697"/>
                    <a:gd name="connsiteX40" fmla="*/ 304818 w 609614"/>
                    <a:gd name="connsiteY40" fmla="*/ 225809 h 608697"/>
                    <a:gd name="connsiteX41" fmla="*/ 275354 w 609614"/>
                    <a:gd name="connsiteY41" fmla="*/ 166879 h 608697"/>
                    <a:gd name="connsiteX42" fmla="*/ 275354 w 609614"/>
                    <a:gd name="connsiteY42" fmla="*/ 190074 h 608697"/>
                    <a:gd name="connsiteX43" fmla="*/ 268533 w 609614"/>
                    <a:gd name="connsiteY43" fmla="*/ 192283 h 608697"/>
                    <a:gd name="connsiteX44" fmla="*/ 251202 w 609614"/>
                    <a:gd name="connsiteY44" fmla="*/ 199555 h 608697"/>
                    <a:gd name="connsiteX45" fmla="*/ 244841 w 609614"/>
                    <a:gd name="connsiteY45" fmla="*/ 202776 h 608697"/>
                    <a:gd name="connsiteX46" fmla="*/ 228340 w 609614"/>
                    <a:gd name="connsiteY46" fmla="*/ 186300 h 608697"/>
                    <a:gd name="connsiteX47" fmla="*/ 186581 w 609614"/>
                    <a:gd name="connsiteY47" fmla="*/ 227997 h 608697"/>
                    <a:gd name="connsiteX48" fmla="*/ 203082 w 609614"/>
                    <a:gd name="connsiteY48" fmla="*/ 244473 h 608697"/>
                    <a:gd name="connsiteX49" fmla="*/ 199856 w 609614"/>
                    <a:gd name="connsiteY49" fmla="*/ 250824 h 608697"/>
                    <a:gd name="connsiteX50" fmla="*/ 192573 w 609614"/>
                    <a:gd name="connsiteY50" fmla="*/ 268129 h 608697"/>
                    <a:gd name="connsiteX51" fmla="*/ 190361 w 609614"/>
                    <a:gd name="connsiteY51" fmla="*/ 274940 h 608697"/>
                    <a:gd name="connsiteX52" fmla="*/ 167130 w 609614"/>
                    <a:gd name="connsiteY52" fmla="*/ 274940 h 608697"/>
                    <a:gd name="connsiteX53" fmla="*/ 167130 w 609614"/>
                    <a:gd name="connsiteY53" fmla="*/ 333849 h 608697"/>
                    <a:gd name="connsiteX54" fmla="*/ 190361 w 609614"/>
                    <a:gd name="connsiteY54" fmla="*/ 333849 h 608697"/>
                    <a:gd name="connsiteX55" fmla="*/ 192573 w 609614"/>
                    <a:gd name="connsiteY55" fmla="*/ 340660 h 608697"/>
                    <a:gd name="connsiteX56" fmla="*/ 199856 w 609614"/>
                    <a:gd name="connsiteY56" fmla="*/ 357965 h 608697"/>
                    <a:gd name="connsiteX57" fmla="*/ 203082 w 609614"/>
                    <a:gd name="connsiteY57" fmla="*/ 364316 h 608697"/>
                    <a:gd name="connsiteX58" fmla="*/ 186581 w 609614"/>
                    <a:gd name="connsiteY58" fmla="*/ 380700 h 608697"/>
                    <a:gd name="connsiteX59" fmla="*/ 228340 w 609614"/>
                    <a:gd name="connsiteY59" fmla="*/ 422397 h 608697"/>
                    <a:gd name="connsiteX60" fmla="*/ 244841 w 609614"/>
                    <a:gd name="connsiteY60" fmla="*/ 405921 h 608697"/>
                    <a:gd name="connsiteX61" fmla="*/ 251202 w 609614"/>
                    <a:gd name="connsiteY61" fmla="*/ 409234 h 608697"/>
                    <a:gd name="connsiteX62" fmla="*/ 268533 w 609614"/>
                    <a:gd name="connsiteY62" fmla="*/ 416414 h 608697"/>
                    <a:gd name="connsiteX63" fmla="*/ 275354 w 609614"/>
                    <a:gd name="connsiteY63" fmla="*/ 418623 h 608697"/>
                    <a:gd name="connsiteX64" fmla="*/ 275354 w 609614"/>
                    <a:gd name="connsiteY64" fmla="*/ 441818 h 608697"/>
                    <a:gd name="connsiteX65" fmla="*/ 334352 w 609614"/>
                    <a:gd name="connsiteY65" fmla="*/ 441818 h 608697"/>
                    <a:gd name="connsiteX66" fmla="*/ 334352 w 609614"/>
                    <a:gd name="connsiteY66" fmla="*/ 418623 h 608697"/>
                    <a:gd name="connsiteX67" fmla="*/ 341174 w 609614"/>
                    <a:gd name="connsiteY67" fmla="*/ 416414 h 608697"/>
                    <a:gd name="connsiteX68" fmla="*/ 358505 w 609614"/>
                    <a:gd name="connsiteY68" fmla="*/ 409234 h 608697"/>
                    <a:gd name="connsiteX69" fmla="*/ 364865 w 609614"/>
                    <a:gd name="connsiteY69" fmla="*/ 405921 h 608697"/>
                    <a:gd name="connsiteX70" fmla="*/ 381274 w 609614"/>
                    <a:gd name="connsiteY70" fmla="*/ 422397 h 608697"/>
                    <a:gd name="connsiteX71" fmla="*/ 423033 w 609614"/>
                    <a:gd name="connsiteY71" fmla="*/ 380700 h 608697"/>
                    <a:gd name="connsiteX72" fmla="*/ 406532 w 609614"/>
                    <a:gd name="connsiteY72" fmla="*/ 364316 h 608697"/>
                    <a:gd name="connsiteX73" fmla="*/ 409851 w 609614"/>
                    <a:gd name="connsiteY73" fmla="*/ 357965 h 608697"/>
                    <a:gd name="connsiteX74" fmla="*/ 417041 w 609614"/>
                    <a:gd name="connsiteY74" fmla="*/ 340660 h 608697"/>
                    <a:gd name="connsiteX75" fmla="*/ 419254 w 609614"/>
                    <a:gd name="connsiteY75" fmla="*/ 333849 h 608697"/>
                    <a:gd name="connsiteX76" fmla="*/ 442484 w 609614"/>
                    <a:gd name="connsiteY76" fmla="*/ 333849 h 608697"/>
                    <a:gd name="connsiteX77" fmla="*/ 442484 w 609614"/>
                    <a:gd name="connsiteY77" fmla="*/ 274940 h 608697"/>
                    <a:gd name="connsiteX78" fmla="*/ 419254 w 609614"/>
                    <a:gd name="connsiteY78" fmla="*/ 274940 h 608697"/>
                    <a:gd name="connsiteX79" fmla="*/ 417041 w 609614"/>
                    <a:gd name="connsiteY79" fmla="*/ 268129 h 608697"/>
                    <a:gd name="connsiteX80" fmla="*/ 409851 w 609614"/>
                    <a:gd name="connsiteY80" fmla="*/ 250824 h 608697"/>
                    <a:gd name="connsiteX81" fmla="*/ 406532 w 609614"/>
                    <a:gd name="connsiteY81" fmla="*/ 244473 h 608697"/>
                    <a:gd name="connsiteX82" fmla="*/ 423033 w 609614"/>
                    <a:gd name="connsiteY82" fmla="*/ 227997 h 608697"/>
                    <a:gd name="connsiteX83" fmla="*/ 381274 w 609614"/>
                    <a:gd name="connsiteY83" fmla="*/ 186300 h 608697"/>
                    <a:gd name="connsiteX84" fmla="*/ 364865 w 609614"/>
                    <a:gd name="connsiteY84" fmla="*/ 202776 h 608697"/>
                    <a:gd name="connsiteX85" fmla="*/ 358505 w 609614"/>
                    <a:gd name="connsiteY85" fmla="*/ 199555 h 608697"/>
                    <a:gd name="connsiteX86" fmla="*/ 341082 w 609614"/>
                    <a:gd name="connsiteY86" fmla="*/ 192283 h 608697"/>
                    <a:gd name="connsiteX87" fmla="*/ 334352 w 609614"/>
                    <a:gd name="connsiteY87" fmla="*/ 190074 h 608697"/>
                    <a:gd name="connsiteX88" fmla="*/ 334352 w 609614"/>
                    <a:gd name="connsiteY88" fmla="*/ 166879 h 608697"/>
                    <a:gd name="connsiteX89" fmla="*/ 478621 w 609614"/>
                    <a:gd name="connsiteY89" fmla="*/ 91493 h 608697"/>
                    <a:gd name="connsiteX90" fmla="*/ 450873 w 609614"/>
                    <a:gd name="connsiteY90" fmla="*/ 102999 h 608697"/>
                    <a:gd name="connsiteX91" fmla="*/ 439350 w 609614"/>
                    <a:gd name="connsiteY91" fmla="*/ 130797 h 608697"/>
                    <a:gd name="connsiteX92" fmla="*/ 450873 w 609614"/>
                    <a:gd name="connsiteY92" fmla="*/ 158594 h 608697"/>
                    <a:gd name="connsiteX93" fmla="*/ 506460 w 609614"/>
                    <a:gd name="connsiteY93" fmla="*/ 158594 h 608697"/>
                    <a:gd name="connsiteX94" fmla="*/ 517983 w 609614"/>
                    <a:gd name="connsiteY94" fmla="*/ 130797 h 608697"/>
                    <a:gd name="connsiteX95" fmla="*/ 506460 w 609614"/>
                    <a:gd name="connsiteY95" fmla="*/ 102999 h 608697"/>
                    <a:gd name="connsiteX96" fmla="*/ 478621 w 609614"/>
                    <a:gd name="connsiteY96" fmla="*/ 91493 h 608697"/>
                    <a:gd name="connsiteX97" fmla="*/ 130994 w 609614"/>
                    <a:gd name="connsiteY97" fmla="*/ 91493 h 608697"/>
                    <a:gd name="connsiteX98" fmla="*/ 103154 w 609614"/>
                    <a:gd name="connsiteY98" fmla="*/ 102999 h 608697"/>
                    <a:gd name="connsiteX99" fmla="*/ 91631 w 609614"/>
                    <a:gd name="connsiteY99" fmla="*/ 130797 h 608697"/>
                    <a:gd name="connsiteX100" fmla="*/ 103154 w 609614"/>
                    <a:gd name="connsiteY100" fmla="*/ 158594 h 608697"/>
                    <a:gd name="connsiteX101" fmla="*/ 158834 w 609614"/>
                    <a:gd name="connsiteY101" fmla="*/ 158594 h 608697"/>
                    <a:gd name="connsiteX102" fmla="*/ 170357 w 609614"/>
                    <a:gd name="connsiteY102" fmla="*/ 130797 h 608697"/>
                    <a:gd name="connsiteX103" fmla="*/ 158834 w 609614"/>
                    <a:gd name="connsiteY103" fmla="*/ 102999 h 608697"/>
                    <a:gd name="connsiteX104" fmla="*/ 130994 w 609614"/>
                    <a:gd name="connsiteY104" fmla="*/ 91493 h 608697"/>
                    <a:gd name="connsiteX105" fmla="*/ 304853 w 609614"/>
                    <a:gd name="connsiteY105" fmla="*/ 19606 h 608697"/>
                    <a:gd name="connsiteX106" fmla="*/ 265491 w 609614"/>
                    <a:gd name="connsiteY106" fmla="*/ 58909 h 608697"/>
                    <a:gd name="connsiteX107" fmla="*/ 304853 w 609614"/>
                    <a:gd name="connsiteY107" fmla="*/ 98213 h 608697"/>
                    <a:gd name="connsiteX108" fmla="*/ 344124 w 609614"/>
                    <a:gd name="connsiteY108" fmla="*/ 58909 h 608697"/>
                    <a:gd name="connsiteX109" fmla="*/ 304853 w 609614"/>
                    <a:gd name="connsiteY109" fmla="*/ 19606 h 608697"/>
                    <a:gd name="connsiteX110" fmla="*/ 304853 w 609614"/>
                    <a:gd name="connsiteY110" fmla="*/ 0 h 608697"/>
                    <a:gd name="connsiteX111" fmla="*/ 363851 w 609614"/>
                    <a:gd name="connsiteY111" fmla="*/ 58909 h 608697"/>
                    <a:gd name="connsiteX112" fmla="*/ 314625 w 609614"/>
                    <a:gd name="connsiteY112" fmla="*/ 116898 h 608697"/>
                    <a:gd name="connsiteX113" fmla="*/ 314625 w 609614"/>
                    <a:gd name="connsiteY113" fmla="*/ 147273 h 608697"/>
                    <a:gd name="connsiteX114" fmla="*/ 353987 w 609614"/>
                    <a:gd name="connsiteY114" fmla="*/ 147273 h 608697"/>
                    <a:gd name="connsiteX115" fmla="*/ 353987 w 609614"/>
                    <a:gd name="connsiteY115" fmla="*/ 175991 h 608697"/>
                    <a:gd name="connsiteX116" fmla="*/ 360901 w 609614"/>
                    <a:gd name="connsiteY116" fmla="*/ 178936 h 608697"/>
                    <a:gd name="connsiteX117" fmla="*/ 381274 w 609614"/>
                    <a:gd name="connsiteY117" fmla="*/ 158594 h 608697"/>
                    <a:gd name="connsiteX118" fmla="*/ 409114 w 609614"/>
                    <a:gd name="connsiteY118" fmla="*/ 186392 h 608697"/>
                    <a:gd name="connsiteX119" fmla="*/ 430593 w 609614"/>
                    <a:gd name="connsiteY119" fmla="*/ 164946 h 608697"/>
                    <a:gd name="connsiteX120" fmla="*/ 419623 w 609614"/>
                    <a:gd name="connsiteY120" fmla="*/ 130797 h 608697"/>
                    <a:gd name="connsiteX121" fmla="*/ 436953 w 609614"/>
                    <a:gd name="connsiteY121" fmla="*/ 89192 h 608697"/>
                    <a:gd name="connsiteX122" fmla="*/ 478621 w 609614"/>
                    <a:gd name="connsiteY122" fmla="*/ 71888 h 608697"/>
                    <a:gd name="connsiteX123" fmla="*/ 520380 w 609614"/>
                    <a:gd name="connsiteY123" fmla="*/ 89192 h 608697"/>
                    <a:gd name="connsiteX124" fmla="*/ 537618 w 609614"/>
                    <a:gd name="connsiteY124" fmla="*/ 130797 h 608697"/>
                    <a:gd name="connsiteX125" fmla="*/ 520380 w 609614"/>
                    <a:gd name="connsiteY125" fmla="*/ 172493 h 608697"/>
                    <a:gd name="connsiteX126" fmla="*/ 478621 w 609614"/>
                    <a:gd name="connsiteY126" fmla="*/ 189706 h 608697"/>
                    <a:gd name="connsiteX127" fmla="*/ 444512 w 609614"/>
                    <a:gd name="connsiteY127" fmla="*/ 178752 h 608697"/>
                    <a:gd name="connsiteX128" fmla="*/ 423033 w 609614"/>
                    <a:gd name="connsiteY128" fmla="*/ 200199 h 608697"/>
                    <a:gd name="connsiteX129" fmla="*/ 450873 w 609614"/>
                    <a:gd name="connsiteY129" fmla="*/ 227997 h 608697"/>
                    <a:gd name="connsiteX130" fmla="*/ 430500 w 609614"/>
                    <a:gd name="connsiteY130" fmla="*/ 248339 h 608697"/>
                    <a:gd name="connsiteX131" fmla="*/ 433358 w 609614"/>
                    <a:gd name="connsiteY131" fmla="*/ 255242 h 608697"/>
                    <a:gd name="connsiteX132" fmla="*/ 462120 w 609614"/>
                    <a:gd name="connsiteY132" fmla="*/ 255242 h 608697"/>
                    <a:gd name="connsiteX133" fmla="*/ 462120 w 609614"/>
                    <a:gd name="connsiteY133" fmla="*/ 294546 h 608697"/>
                    <a:gd name="connsiteX134" fmla="*/ 492540 w 609614"/>
                    <a:gd name="connsiteY134" fmla="*/ 294546 h 608697"/>
                    <a:gd name="connsiteX135" fmla="*/ 550616 w 609614"/>
                    <a:gd name="connsiteY135" fmla="*/ 245485 h 608697"/>
                    <a:gd name="connsiteX136" fmla="*/ 609614 w 609614"/>
                    <a:gd name="connsiteY136" fmla="*/ 304395 h 608697"/>
                    <a:gd name="connsiteX137" fmla="*/ 550616 w 609614"/>
                    <a:gd name="connsiteY137" fmla="*/ 363304 h 608697"/>
                    <a:gd name="connsiteX138" fmla="*/ 492540 w 609614"/>
                    <a:gd name="connsiteY138" fmla="*/ 314151 h 608697"/>
                    <a:gd name="connsiteX139" fmla="*/ 462120 w 609614"/>
                    <a:gd name="connsiteY139" fmla="*/ 314151 h 608697"/>
                    <a:gd name="connsiteX140" fmla="*/ 462120 w 609614"/>
                    <a:gd name="connsiteY140" fmla="*/ 353455 h 608697"/>
                    <a:gd name="connsiteX141" fmla="*/ 433358 w 609614"/>
                    <a:gd name="connsiteY141" fmla="*/ 353455 h 608697"/>
                    <a:gd name="connsiteX142" fmla="*/ 430500 w 609614"/>
                    <a:gd name="connsiteY142" fmla="*/ 360358 h 608697"/>
                    <a:gd name="connsiteX143" fmla="*/ 450873 w 609614"/>
                    <a:gd name="connsiteY143" fmla="*/ 380700 h 608697"/>
                    <a:gd name="connsiteX144" fmla="*/ 423033 w 609614"/>
                    <a:gd name="connsiteY144" fmla="*/ 408498 h 608697"/>
                    <a:gd name="connsiteX145" fmla="*/ 444512 w 609614"/>
                    <a:gd name="connsiteY145" fmla="*/ 429945 h 608697"/>
                    <a:gd name="connsiteX146" fmla="*/ 478621 w 609614"/>
                    <a:gd name="connsiteY146" fmla="*/ 418991 h 608697"/>
                    <a:gd name="connsiteX147" fmla="*/ 520380 w 609614"/>
                    <a:gd name="connsiteY147" fmla="*/ 436296 h 608697"/>
                    <a:gd name="connsiteX148" fmla="*/ 537618 w 609614"/>
                    <a:gd name="connsiteY148" fmla="*/ 477900 h 608697"/>
                    <a:gd name="connsiteX149" fmla="*/ 520380 w 609614"/>
                    <a:gd name="connsiteY149" fmla="*/ 519597 h 608697"/>
                    <a:gd name="connsiteX150" fmla="*/ 478621 w 609614"/>
                    <a:gd name="connsiteY150" fmla="*/ 536809 h 608697"/>
                    <a:gd name="connsiteX151" fmla="*/ 436953 w 609614"/>
                    <a:gd name="connsiteY151" fmla="*/ 519597 h 608697"/>
                    <a:gd name="connsiteX152" fmla="*/ 419623 w 609614"/>
                    <a:gd name="connsiteY152" fmla="*/ 477900 h 608697"/>
                    <a:gd name="connsiteX153" fmla="*/ 430593 w 609614"/>
                    <a:gd name="connsiteY153" fmla="*/ 443843 h 608697"/>
                    <a:gd name="connsiteX154" fmla="*/ 409114 w 609614"/>
                    <a:gd name="connsiteY154" fmla="*/ 422397 h 608697"/>
                    <a:gd name="connsiteX155" fmla="*/ 381274 w 609614"/>
                    <a:gd name="connsiteY155" fmla="*/ 450195 h 608697"/>
                    <a:gd name="connsiteX156" fmla="*/ 360901 w 609614"/>
                    <a:gd name="connsiteY156" fmla="*/ 429853 h 608697"/>
                    <a:gd name="connsiteX157" fmla="*/ 353987 w 609614"/>
                    <a:gd name="connsiteY157" fmla="*/ 432706 h 608697"/>
                    <a:gd name="connsiteX158" fmla="*/ 353987 w 609614"/>
                    <a:gd name="connsiteY158" fmla="*/ 461424 h 608697"/>
                    <a:gd name="connsiteX159" fmla="*/ 314625 w 609614"/>
                    <a:gd name="connsiteY159" fmla="*/ 461424 h 608697"/>
                    <a:gd name="connsiteX160" fmla="*/ 314625 w 609614"/>
                    <a:gd name="connsiteY160" fmla="*/ 491799 h 608697"/>
                    <a:gd name="connsiteX161" fmla="*/ 363851 w 609614"/>
                    <a:gd name="connsiteY161" fmla="*/ 549788 h 608697"/>
                    <a:gd name="connsiteX162" fmla="*/ 304853 w 609614"/>
                    <a:gd name="connsiteY162" fmla="*/ 608697 h 608697"/>
                    <a:gd name="connsiteX163" fmla="*/ 245855 w 609614"/>
                    <a:gd name="connsiteY163" fmla="*/ 549788 h 608697"/>
                    <a:gd name="connsiteX164" fmla="*/ 294990 w 609614"/>
                    <a:gd name="connsiteY164" fmla="*/ 491799 h 608697"/>
                    <a:gd name="connsiteX165" fmla="*/ 294990 w 609614"/>
                    <a:gd name="connsiteY165" fmla="*/ 461424 h 608697"/>
                    <a:gd name="connsiteX166" fmla="*/ 255627 w 609614"/>
                    <a:gd name="connsiteY166" fmla="*/ 461424 h 608697"/>
                    <a:gd name="connsiteX167" fmla="*/ 255627 w 609614"/>
                    <a:gd name="connsiteY167" fmla="*/ 432706 h 608697"/>
                    <a:gd name="connsiteX168" fmla="*/ 248713 w 609614"/>
                    <a:gd name="connsiteY168" fmla="*/ 429761 h 608697"/>
                    <a:gd name="connsiteX169" fmla="*/ 228340 w 609614"/>
                    <a:gd name="connsiteY169" fmla="*/ 450103 h 608697"/>
                    <a:gd name="connsiteX170" fmla="*/ 200501 w 609614"/>
                    <a:gd name="connsiteY170" fmla="*/ 422397 h 608697"/>
                    <a:gd name="connsiteX171" fmla="*/ 179022 w 609614"/>
                    <a:gd name="connsiteY171" fmla="*/ 443843 h 608697"/>
                    <a:gd name="connsiteX172" fmla="*/ 189992 w 609614"/>
                    <a:gd name="connsiteY172" fmla="*/ 477900 h 608697"/>
                    <a:gd name="connsiteX173" fmla="*/ 172753 w 609614"/>
                    <a:gd name="connsiteY173" fmla="*/ 519597 h 608697"/>
                    <a:gd name="connsiteX174" fmla="*/ 130994 w 609614"/>
                    <a:gd name="connsiteY174" fmla="*/ 536809 h 608697"/>
                    <a:gd name="connsiteX175" fmla="*/ 89327 w 609614"/>
                    <a:gd name="connsiteY175" fmla="*/ 519597 h 608697"/>
                    <a:gd name="connsiteX176" fmla="*/ 71996 w 609614"/>
                    <a:gd name="connsiteY176" fmla="*/ 477900 h 608697"/>
                    <a:gd name="connsiteX177" fmla="*/ 89327 w 609614"/>
                    <a:gd name="connsiteY177" fmla="*/ 436296 h 608697"/>
                    <a:gd name="connsiteX178" fmla="*/ 130994 w 609614"/>
                    <a:gd name="connsiteY178" fmla="*/ 418991 h 608697"/>
                    <a:gd name="connsiteX179" fmla="*/ 165194 w 609614"/>
                    <a:gd name="connsiteY179" fmla="*/ 429945 h 608697"/>
                    <a:gd name="connsiteX180" fmla="*/ 186673 w 609614"/>
                    <a:gd name="connsiteY180" fmla="*/ 408498 h 608697"/>
                    <a:gd name="connsiteX181" fmla="*/ 158834 w 609614"/>
                    <a:gd name="connsiteY181" fmla="*/ 380700 h 608697"/>
                    <a:gd name="connsiteX182" fmla="*/ 179206 w 609614"/>
                    <a:gd name="connsiteY182" fmla="*/ 360358 h 608697"/>
                    <a:gd name="connsiteX183" fmla="*/ 176256 w 609614"/>
                    <a:gd name="connsiteY183" fmla="*/ 353455 h 608697"/>
                    <a:gd name="connsiteX184" fmla="*/ 147495 w 609614"/>
                    <a:gd name="connsiteY184" fmla="*/ 353455 h 608697"/>
                    <a:gd name="connsiteX185" fmla="*/ 147495 w 609614"/>
                    <a:gd name="connsiteY185" fmla="*/ 314151 h 608697"/>
                    <a:gd name="connsiteX186" fmla="*/ 117074 w 609614"/>
                    <a:gd name="connsiteY186" fmla="*/ 314151 h 608697"/>
                    <a:gd name="connsiteX187" fmla="*/ 58998 w 609614"/>
                    <a:gd name="connsiteY187" fmla="*/ 363304 h 608697"/>
                    <a:gd name="connsiteX188" fmla="*/ 0 w 609614"/>
                    <a:gd name="connsiteY188" fmla="*/ 304395 h 608697"/>
                    <a:gd name="connsiteX189" fmla="*/ 58998 w 609614"/>
                    <a:gd name="connsiteY189" fmla="*/ 245485 h 608697"/>
                    <a:gd name="connsiteX190" fmla="*/ 117074 w 609614"/>
                    <a:gd name="connsiteY190" fmla="*/ 294546 h 608697"/>
                    <a:gd name="connsiteX191" fmla="*/ 147495 w 609614"/>
                    <a:gd name="connsiteY191" fmla="*/ 294546 h 608697"/>
                    <a:gd name="connsiteX192" fmla="*/ 147495 w 609614"/>
                    <a:gd name="connsiteY192" fmla="*/ 255242 h 608697"/>
                    <a:gd name="connsiteX193" fmla="*/ 176256 w 609614"/>
                    <a:gd name="connsiteY193" fmla="*/ 255242 h 608697"/>
                    <a:gd name="connsiteX194" fmla="*/ 179206 w 609614"/>
                    <a:gd name="connsiteY194" fmla="*/ 248339 h 608697"/>
                    <a:gd name="connsiteX195" fmla="*/ 158834 w 609614"/>
                    <a:gd name="connsiteY195" fmla="*/ 227997 h 608697"/>
                    <a:gd name="connsiteX196" fmla="*/ 186673 w 609614"/>
                    <a:gd name="connsiteY196" fmla="*/ 200199 h 608697"/>
                    <a:gd name="connsiteX197" fmla="*/ 165194 w 609614"/>
                    <a:gd name="connsiteY197" fmla="*/ 178752 h 608697"/>
                    <a:gd name="connsiteX198" fmla="*/ 130994 w 609614"/>
                    <a:gd name="connsiteY198" fmla="*/ 189706 h 608697"/>
                    <a:gd name="connsiteX199" fmla="*/ 89327 w 609614"/>
                    <a:gd name="connsiteY199" fmla="*/ 172493 h 608697"/>
                    <a:gd name="connsiteX200" fmla="*/ 71996 w 609614"/>
                    <a:gd name="connsiteY200" fmla="*/ 130797 h 608697"/>
                    <a:gd name="connsiteX201" fmla="*/ 89327 w 609614"/>
                    <a:gd name="connsiteY201" fmla="*/ 89100 h 608697"/>
                    <a:gd name="connsiteX202" fmla="*/ 130994 w 609614"/>
                    <a:gd name="connsiteY202" fmla="*/ 71888 h 608697"/>
                    <a:gd name="connsiteX203" fmla="*/ 172753 w 609614"/>
                    <a:gd name="connsiteY203" fmla="*/ 89100 h 608697"/>
                    <a:gd name="connsiteX204" fmla="*/ 189992 w 609614"/>
                    <a:gd name="connsiteY204" fmla="*/ 130797 h 608697"/>
                    <a:gd name="connsiteX205" fmla="*/ 179022 w 609614"/>
                    <a:gd name="connsiteY205" fmla="*/ 164854 h 608697"/>
                    <a:gd name="connsiteX206" fmla="*/ 200501 w 609614"/>
                    <a:gd name="connsiteY206" fmla="*/ 186300 h 608697"/>
                    <a:gd name="connsiteX207" fmla="*/ 228340 w 609614"/>
                    <a:gd name="connsiteY207" fmla="*/ 158594 h 608697"/>
                    <a:gd name="connsiteX208" fmla="*/ 248713 w 609614"/>
                    <a:gd name="connsiteY208" fmla="*/ 178936 h 608697"/>
                    <a:gd name="connsiteX209" fmla="*/ 255627 w 609614"/>
                    <a:gd name="connsiteY209" fmla="*/ 175991 h 608697"/>
                    <a:gd name="connsiteX210" fmla="*/ 255627 w 609614"/>
                    <a:gd name="connsiteY210" fmla="*/ 147273 h 608697"/>
                    <a:gd name="connsiteX211" fmla="*/ 294990 w 609614"/>
                    <a:gd name="connsiteY211" fmla="*/ 147273 h 608697"/>
                    <a:gd name="connsiteX212" fmla="*/ 294990 w 609614"/>
                    <a:gd name="connsiteY212" fmla="*/ 116898 h 608697"/>
                    <a:gd name="connsiteX213" fmla="*/ 245855 w 609614"/>
                    <a:gd name="connsiteY213" fmla="*/ 58909 h 608697"/>
                    <a:gd name="connsiteX214" fmla="*/ 304853 w 609614"/>
                    <a:gd name="connsiteY214" fmla="*/ 0 h 6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609614" h="608697">
                      <a:moveTo>
                        <a:pt x="304853" y="510576"/>
                      </a:moveTo>
                      <a:cubicBezTo>
                        <a:pt x="283098" y="510576"/>
                        <a:pt x="265491" y="528157"/>
                        <a:pt x="265491" y="549788"/>
                      </a:cubicBezTo>
                      <a:cubicBezTo>
                        <a:pt x="265491" y="571511"/>
                        <a:pt x="283098" y="589091"/>
                        <a:pt x="304853" y="589091"/>
                      </a:cubicBezTo>
                      <a:cubicBezTo>
                        <a:pt x="326517" y="589091"/>
                        <a:pt x="344124" y="571511"/>
                        <a:pt x="344124" y="549788"/>
                      </a:cubicBezTo>
                      <a:cubicBezTo>
                        <a:pt x="344124" y="528157"/>
                        <a:pt x="326517" y="510576"/>
                        <a:pt x="304853" y="510576"/>
                      </a:cubicBezTo>
                      <a:close/>
                      <a:moveTo>
                        <a:pt x="478621" y="438689"/>
                      </a:moveTo>
                      <a:cubicBezTo>
                        <a:pt x="468112" y="438689"/>
                        <a:pt x="458248" y="442739"/>
                        <a:pt x="450873" y="450195"/>
                      </a:cubicBezTo>
                      <a:cubicBezTo>
                        <a:pt x="443406" y="457558"/>
                        <a:pt x="439350" y="467407"/>
                        <a:pt x="439350" y="477900"/>
                      </a:cubicBezTo>
                      <a:cubicBezTo>
                        <a:pt x="439350" y="488394"/>
                        <a:pt x="443406" y="498242"/>
                        <a:pt x="450873" y="505698"/>
                      </a:cubicBezTo>
                      <a:cubicBezTo>
                        <a:pt x="465715" y="520517"/>
                        <a:pt x="491618" y="520517"/>
                        <a:pt x="506460" y="505698"/>
                      </a:cubicBezTo>
                      <a:cubicBezTo>
                        <a:pt x="513927" y="498242"/>
                        <a:pt x="517983" y="488394"/>
                        <a:pt x="517983" y="477900"/>
                      </a:cubicBezTo>
                      <a:cubicBezTo>
                        <a:pt x="517983" y="467407"/>
                        <a:pt x="513927" y="457558"/>
                        <a:pt x="506460" y="450195"/>
                      </a:cubicBezTo>
                      <a:cubicBezTo>
                        <a:pt x="498993" y="442739"/>
                        <a:pt x="489130" y="438689"/>
                        <a:pt x="478621" y="438689"/>
                      </a:cubicBezTo>
                      <a:close/>
                      <a:moveTo>
                        <a:pt x="130994" y="438689"/>
                      </a:moveTo>
                      <a:cubicBezTo>
                        <a:pt x="120485" y="438689"/>
                        <a:pt x="110621" y="442739"/>
                        <a:pt x="103154" y="450103"/>
                      </a:cubicBezTo>
                      <a:cubicBezTo>
                        <a:pt x="95780" y="457558"/>
                        <a:pt x="91631" y="467407"/>
                        <a:pt x="91631" y="477900"/>
                      </a:cubicBezTo>
                      <a:cubicBezTo>
                        <a:pt x="91631" y="488394"/>
                        <a:pt x="95780" y="498242"/>
                        <a:pt x="103154" y="505698"/>
                      </a:cubicBezTo>
                      <a:cubicBezTo>
                        <a:pt x="118088" y="520517"/>
                        <a:pt x="143900" y="520517"/>
                        <a:pt x="158834" y="505698"/>
                      </a:cubicBezTo>
                      <a:cubicBezTo>
                        <a:pt x="166208" y="498242"/>
                        <a:pt x="170357" y="488394"/>
                        <a:pt x="170357" y="477900"/>
                      </a:cubicBezTo>
                      <a:cubicBezTo>
                        <a:pt x="170357" y="467407"/>
                        <a:pt x="166208" y="457558"/>
                        <a:pt x="158834" y="450103"/>
                      </a:cubicBezTo>
                      <a:cubicBezTo>
                        <a:pt x="151367" y="442739"/>
                        <a:pt x="141503" y="438689"/>
                        <a:pt x="130994" y="438689"/>
                      </a:cubicBezTo>
                      <a:close/>
                      <a:moveTo>
                        <a:pt x="550616" y="265091"/>
                      </a:moveTo>
                      <a:cubicBezTo>
                        <a:pt x="528953" y="265091"/>
                        <a:pt x="511346" y="282672"/>
                        <a:pt x="511346" y="304395"/>
                      </a:cubicBezTo>
                      <a:cubicBezTo>
                        <a:pt x="511346" y="326025"/>
                        <a:pt x="528953" y="343606"/>
                        <a:pt x="550616" y="343606"/>
                      </a:cubicBezTo>
                      <a:cubicBezTo>
                        <a:pt x="572372" y="343606"/>
                        <a:pt x="589979" y="326025"/>
                        <a:pt x="589979" y="304395"/>
                      </a:cubicBezTo>
                      <a:cubicBezTo>
                        <a:pt x="589979" y="282672"/>
                        <a:pt x="572372" y="265091"/>
                        <a:pt x="550616" y="265091"/>
                      </a:cubicBezTo>
                      <a:close/>
                      <a:moveTo>
                        <a:pt x="58998" y="265091"/>
                      </a:moveTo>
                      <a:cubicBezTo>
                        <a:pt x="37335" y="265091"/>
                        <a:pt x="19635" y="282672"/>
                        <a:pt x="19635" y="304395"/>
                      </a:cubicBezTo>
                      <a:cubicBezTo>
                        <a:pt x="19635" y="326025"/>
                        <a:pt x="37335" y="343606"/>
                        <a:pt x="58998" y="343606"/>
                      </a:cubicBezTo>
                      <a:cubicBezTo>
                        <a:pt x="80661" y="343606"/>
                        <a:pt x="98361" y="326025"/>
                        <a:pt x="98361" y="304395"/>
                      </a:cubicBezTo>
                      <a:cubicBezTo>
                        <a:pt x="98361" y="282672"/>
                        <a:pt x="80661" y="265091"/>
                        <a:pt x="58998" y="265091"/>
                      </a:cubicBezTo>
                      <a:close/>
                      <a:moveTo>
                        <a:pt x="304818" y="245501"/>
                      </a:moveTo>
                      <a:cubicBezTo>
                        <a:pt x="272276" y="245501"/>
                        <a:pt x="245819" y="271911"/>
                        <a:pt x="245819" y="304395"/>
                      </a:cubicBezTo>
                      <a:cubicBezTo>
                        <a:pt x="245819" y="336878"/>
                        <a:pt x="272276" y="363288"/>
                        <a:pt x="304818" y="363288"/>
                      </a:cubicBezTo>
                      <a:cubicBezTo>
                        <a:pt x="337359" y="363288"/>
                        <a:pt x="363817" y="336878"/>
                        <a:pt x="363817" y="304395"/>
                      </a:cubicBezTo>
                      <a:cubicBezTo>
                        <a:pt x="363817" y="271911"/>
                        <a:pt x="337359" y="245501"/>
                        <a:pt x="304818" y="245501"/>
                      </a:cubicBezTo>
                      <a:close/>
                      <a:moveTo>
                        <a:pt x="304818" y="225809"/>
                      </a:moveTo>
                      <a:cubicBezTo>
                        <a:pt x="348145" y="225809"/>
                        <a:pt x="383452" y="261053"/>
                        <a:pt x="383452" y="304395"/>
                      </a:cubicBezTo>
                      <a:cubicBezTo>
                        <a:pt x="383452" y="347644"/>
                        <a:pt x="348145" y="382888"/>
                        <a:pt x="304818" y="382888"/>
                      </a:cubicBezTo>
                      <a:cubicBezTo>
                        <a:pt x="261398" y="382888"/>
                        <a:pt x="226091" y="347644"/>
                        <a:pt x="226091" y="304395"/>
                      </a:cubicBezTo>
                      <a:cubicBezTo>
                        <a:pt x="226091" y="261053"/>
                        <a:pt x="261398" y="225809"/>
                        <a:pt x="304818" y="225809"/>
                      </a:cubicBezTo>
                      <a:close/>
                      <a:moveTo>
                        <a:pt x="275354" y="166879"/>
                      </a:moveTo>
                      <a:lnTo>
                        <a:pt x="275354" y="190074"/>
                      </a:lnTo>
                      <a:lnTo>
                        <a:pt x="268533" y="192283"/>
                      </a:lnTo>
                      <a:cubicBezTo>
                        <a:pt x="262725" y="194124"/>
                        <a:pt x="256918" y="196609"/>
                        <a:pt x="251202" y="199555"/>
                      </a:cubicBezTo>
                      <a:lnTo>
                        <a:pt x="244841" y="202776"/>
                      </a:lnTo>
                      <a:lnTo>
                        <a:pt x="228340" y="186300"/>
                      </a:lnTo>
                      <a:lnTo>
                        <a:pt x="186581" y="227997"/>
                      </a:lnTo>
                      <a:lnTo>
                        <a:pt x="203082" y="244473"/>
                      </a:lnTo>
                      <a:lnTo>
                        <a:pt x="199856" y="250824"/>
                      </a:lnTo>
                      <a:cubicBezTo>
                        <a:pt x="196906" y="256531"/>
                        <a:pt x="194417" y="262330"/>
                        <a:pt x="192573" y="268129"/>
                      </a:cubicBezTo>
                      <a:lnTo>
                        <a:pt x="190361" y="274940"/>
                      </a:lnTo>
                      <a:lnTo>
                        <a:pt x="167130" y="274940"/>
                      </a:lnTo>
                      <a:lnTo>
                        <a:pt x="167130" y="333849"/>
                      </a:lnTo>
                      <a:lnTo>
                        <a:pt x="190361" y="333849"/>
                      </a:lnTo>
                      <a:lnTo>
                        <a:pt x="192573" y="340660"/>
                      </a:lnTo>
                      <a:cubicBezTo>
                        <a:pt x="194417" y="346367"/>
                        <a:pt x="196906" y="352166"/>
                        <a:pt x="199856" y="357965"/>
                      </a:cubicBezTo>
                      <a:lnTo>
                        <a:pt x="203082" y="364316"/>
                      </a:lnTo>
                      <a:lnTo>
                        <a:pt x="186581" y="380700"/>
                      </a:lnTo>
                      <a:lnTo>
                        <a:pt x="228340" y="422397"/>
                      </a:lnTo>
                      <a:lnTo>
                        <a:pt x="244841" y="405921"/>
                      </a:lnTo>
                      <a:lnTo>
                        <a:pt x="251202" y="409234"/>
                      </a:lnTo>
                      <a:cubicBezTo>
                        <a:pt x="256918" y="412180"/>
                        <a:pt x="262817" y="414573"/>
                        <a:pt x="268533" y="416414"/>
                      </a:cubicBezTo>
                      <a:lnTo>
                        <a:pt x="275354" y="418623"/>
                      </a:lnTo>
                      <a:lnTo>
                        <a:pt x="275354" y="441818"/>
                      </a:lnTo>
                      <a:lnTo>
                        <a:pt x="334352" y="441818"/>
                      </a:lnTo>
                      <a:lnTo>
                        <a:pt x="334352" y="418623"/>
                      </a:lnTo>
                      <a:lnTo>
                        <a:pt x="341174" y="416414"/>
                      </a:lnTo>
                      <a:cubicBezTo>
                        <a:pt x="346889" y="414573"/>
                        <a:pt x="352697" y="412180"/>
                        <a:pt x="358505" y="409234"/>
                      </a:cubicBezTo>
                      <a:lnTo>
                        <a:pt x="364865" y="405921"/>
                      </a:lnTo>
                      <a:lnTo>
                        <a:pt x="381274" y="422397"/>
                      </a:lnTo>
                      <a:lnTo>
                        <a:pt x="423033" y="380700"/>
                      </a:lnTo>
                      <a:lnTo>
                        <a:pt x="406532" y="364316"/>
                      </a:lnTo>
                      <a:lnTo>
                        <a:pt x="409851" y="357965"/>
                      </a:lnTo>
                      <a:cubicBezTo>
                        <a:pt x="412801" y="352166"/>
                        <a:pt x="415198" y="346367"/>
                        <a:pt x="417041" y="340660"/>
                      </a:cubicBezTo>
                      <a:lnTo>
                        <a:pt x="419254" y="333849"/>
                      </a:lnTo>
                      <a:lnTo>
                        <a:pt x="442484" y="333849"/>
                      </a:lnTo>
                      <a:lnTo>
                        <a:pt x="442484" y="274940"/>
                      </a:lnTo>
                      <a:lnTo>
                        <a:pt x="419254" y="274940"/>
                      </a:lnTo>
                      <a:lnTo>
                        <a:pt x="417041" y="268129"/>
                      </a:lnTo>
                      <a:cubicBezTo>
                        <a:pt x="415198" y="262330"/>
                        <a:pt x="412801" y="256531"/>
                        <a:pt x="409851" y="250824"/>
                      </a:cubicBezTo>
                      <a:lnTo>
                        <a:pt x="406532" y="244473"/>
                      </a:lnTo>
                      <a:lnTo>
                        <a:pt x="423033" y="227997"/>
                      </a:lnTo>
                      <a:lnTo>
                        <a:pt x="381274" y="186300"/>
                      </a:lnTo>
                      <a:lnTo>
                        <a:pt x="364865" y="202776"/>
                      </a:lnTo>
                      <a:lnTo>
                        <a:pt x="358505" y="199555"/>
                      </a:lnTo>
                      <a:cubicBezTo>
                        <a:pt x="352697" y="196609"/>
                        <a:pt x="346889" y="194124"/>
                        <a:pt x="341082" y="192283"/>
                      </a:cubicBezTo>
                      <a:lnTo>
                        <a:pt x="334352" y="190074"/>
                      </a:lnTo>
                      <a:lnTo>
                        <a:pt x="334352" y="166879"/>
                      </a:lnTo>
                      <a:close/>
                      <a:moveTo>
                        <a:pt x="478621" y="91493"/>
                      </a:moveTo>
                      <a:cubicBezTo>
                        <a:pt x="468112" y="91493"/>
                        <a:pt x="458248" y="95635"/>
                        <a:pt x="450873" y="102999"/>
                      </a:cubicBezTo>
                      <a:cubicBezTo>
                        <a:pt x="443406" y="110455"/>
                        <a:pt x="439350" y="120303"/>
                        <a:pt x="439350" y="130797"/>
                      </a:cubicBezTo>
                      <a:cubicBezTo>
                        <a:pt x="439350" y="141290"/>
                        <a:pt x="443406" y="151139"/>
                        <a:pt x="450873" y="158594"/>
                      </a:cubicBezTo>
                      <a:cubicBezTo>
                        <a:pt x="465715" y="173414"/>
                        <a:pt x="491618" y="173414"/>
                        <a:pt x="506460" y="158594"/>
                      </a:cubicBezTo>
                      <a:cubicBezTo>
                        <a:pt x="513927" y="151139"/>
                        <a:pt x="517983" y="141290"/>
                        <a:pt x="517983" y="130797"/>
                      </a:cubicBezTo>
                      <a:cubicBezTo>
                        <a:pt x="517983" y="120303"/>
                        <a:pt x="513927" y="110455"/>
                        <a:pt x="506460" y="102999"/>
                      </a:cubicBezTo>
                      <a:cubicBezTo>
                        <a:pt x="498993" y="95635"/>
                        <a:pt x="489130" y="91493"/>
                        <a:pt x="478621" y="91493"/>
                      </a:cubicBezTo>
                      <a:close/>
                      <a:moveTo>
                        <a:pt x="130994" y="91493"/>
                      </a:moveTo>
                      <a:cubicBezTo>
                        <a:pt x="120485" y="91493"/>
                        <a:pt x="110621" y="95635"/>
                        <a:pt x="103154" y="102999"/>
                      </a:cubicBezTo>
                      <a:cubicBezTo>
                        <a:pt x="95780" y="110455"/>
                        <a:pt x="91631" y="120303"/>
                        <a:pt x="91631" y="130797"/>
                      </a:cubicBezTo>
                      <a:cubicBezTo>
                        <a:pt x="91631" y="141290"/>
                        <a:pt x="95780" y="151139"/>
                        <a:pt x="103154" y="158594"/>
                      </a:cubicBezTo>
                      <a:cubicBezTo>
                        <a:pt x="118088" y="173414"/>
                        <a:pt x="143900" y="173414"/>
                        <a:pt x="158834" y="158594"/>
                      </a:cubicBezTo>
                      <a:cubicBezTo>
                        <a:pt x="166208" y="151139"/>
                        <a:pt x="170357" y="141290"/>
                        <a:pt x="170357" y="130797"/>
                      </a:cubicBezTo>
                      <a:cubicBezTo>
                        <a:pt x="170357" y="120303"/>
                        <a:pt x="166208" y="110455"/>
                        <a:pt x="158834" y="102999"/>
                      </a:cubicBezTo>
                      <a:cubicBezTo>
                        <a:pt x="151367" y="95635"/>
                        <a:pt x="141503" y="91493"/>
                        <a:pt x="130994" y="91493"/>
                      </a:cubicBezTo>
                      <a:close/>
                      <a:moveTo>
                        <a:pt x="304853" y="19606"/>
                      </a:moveTo>
                      <a:cubicBezTo>
                        <a:pt x="283098" y="19606"/>
                        <a:pt x="265491" y="37278"/>
                        <a:pt x="265491" y="58909"/>
                      </a:cubicBezTo>
                      <a:cubicBezTo>
                        <a:pt x="265491" y="80540"/>
                        <a:pt x="283098" y="98213"/>
                        <a:pt x="304853" y="98213"/>
                      </a:cubicBezTo>
                      <a:cubicBezTo>
                        <a:pt x="326517" y="98213"/>
                        <a:pt x="344124" y="80540"/>
                        <a:pt x="344124" y="58909"/>
                      </a:cubicBezTo>
                      <a:cubicBezTo>
                        <a:pt x="344124" y="37278"/>
                        <a:pt x="326517" y="19606"/>
                        <a:pt x="304853" y="19606"/>
                      </a:cubicBezTo>
                      <a:close/>
                      <a:moveTo>
                        <a:pt x="304853" y="0"/>
                      </a:moveTo>
                      <a:cubicBezTo>
                        <a:pt x="337394" y="0"/>
                        <a:pt x="363851" y="26417"/>
                        <a:pt x="363851" y="58909"/>
                      </a:cubicBezTo>
                      <a:cubicBezTo>
                        <a:pt x="363851" y="88088"/>
                        <a:pt x="342557" y="112203"/>
                        <a:pt x="314625" y="116898"/>
                      </a:cubicBezTo>
                      <a:lnTo>
                        <a:pt x="314625" y="147273"/>
                      </a:lnTo>
                      <a:lnTo>
                        <a:pt x="353987" y="147273"/>
                      </a:lnTo>
                      <a:lnTo>
                        <a:pt x="353987" y="175991"/>
                      </a:lnTo>
                      <a:cubicBezTo>
                        <a:pt x="356292" y="176911"/>
                        <a:pt x="358597" y="177924"/>
                        <a:pt x="360901" y="178936"/>
                      </a:cubicBezTo>
                      <a:lnTo>
                        <a:pt x="381274" y="158594"/>
                      </a:lnTo>
                      <a:lnTo>
                        <a:pt x="409114" y="186392"/>
                      </a:lnTo>
                      <a:lnTo>
                        <a:pt x="430593" y="164946"/>
                      </a:lnTo>
                      <a:cubicBezTo>
                        <a:pt x="423494" y="155005"/>
                        <a:pt x="419623" y="143223"/>
                        <a:pt x="419623" y="130797"/>
                      </a:cubicBezTo>
                      <a:cubicBezTo>
                        <a:pt x="419623" y="115057"/>
                        <a:pt x="425799" y="100238"/>
                        <a:pt x="436953" y="89192"/>
                      </a:cubicBezTo>
                      <a:cubicBezTo>
                        <a:pt x="448108" y="78055"/>
                        <a:pt x="462857" y="71888"/>
                        <a:pt x="478621" y="71888"/>
                      </a:cubicBezTo>
                      <a:cubicBezTo>
                        <a:pt x="494384" y="71888"/>
                        <a:pt x="509226" y="78055"/>
                        <a:pt x="520380" y="89192"/>
                      </a:cubicBezTo>
                      <a:cubicBezTo>
                        <a:pt x="531534" y="100238"/>
                        <a:pt x="537618" y="115057"/>
                        <a:pt x="537618" y="130797"/>
                      </a:cubicBezTo>
                      <a:cubicBezTo>
                        <a:pt x="537618" y="146536"/>
                        <a:pt x="531534" y="161356"/>
                        <a:pt x="520380" y="172493"/>
                      </a:cubicBezTo>
                      <a:cubicBezTo>
                        <a:pt x="509226" y="183631"/>
                        <a:pt x="494384" y="189706"/>
                        <a:pt x="478621" y="189706"/>
                      </a:cubicBezTo>
                      <a:cubicBezTo>
                        <a:pt x="466176" y="189706"/>
                        <a:pt x="454376" y="185840"/>
                        <a:pt x="444512" y="178752"/>
                      </a:cubicBezTo>
                      <a:lnTo>
                        <a:pt x="423033" y="200199"/>
                      </a:lnTo>
                      <a:lnTo>
                        <a:pt x="450873" y="227997"/>
                      </a:lnTo>
                      <a:lnTo>
                        <a:pt x="430500" y="248339"/>
                      </a:lnTo>
                      <a:cubicBezTo>
                        <a:pt x="431514" y="250640"/>
                        <a:pt x="432436" y="252941"/>
                        <a:pt x="433358" y="255242"/>
                      </a:cubicBezTo>
                      <a:lnTo>
                        <a:pt x="462120" y="255242"/>
                      </a:lnTo>
                      <a:lnTo>
                        <a:pt x="462120" y="294546"/>
                      </a:lnTo>
                      <a:lnTo>
                        <a:pt x="492540" y="294546"/>
                      </a:lnTo>
                      <a:cubicBezTo>
                        <a:pt x="497242" y="266748"/>
                        <a:pt x="521486" y="245485"/>
                        <a:pt x="550616" y="245485"/>
                      </a:cubicBezTo>
                      <a:cubicBezTo>
                        <a:pt x="583157" y="245485"/>
                        <a:pt x="609614" y="271902"/>
                        <a:pt x="609614" y="304395"/>
                      </a:cubicBezTo>
                      <a:cubicBezTo>
                        <a:pt x="609614" y="336887"/>
                        <a:pt x="583157" y="363304"/>
                        <a:pt x="550616" y="363304"/>
                      </a:cubicBezTo>
                      <a:cubicBezTo>
                        <a:pt x="521486" y="363304"/>
                        <a:pt x="497242" y="342041"/>
                        <a:pt x="492540" y="314151"/>
                      </a:cubicBezTo>
                      <a:lnTo>
                        <a:pt x="462120" y="314151"/>
                      </a:lnTo>
                      <a:lnTo>
                        <a:pt x="462120" y="353455"/>
                      </a:lnTo>
                      <a:lnTo>
                        <a:pt x="433358" y="353455"/>
                      </a:lnTo>
                      <a:cubicBezTo>
                        <a:pt x="432436" y="355756"/>
                        <a:pt x="431514" y="358057"/>
                        <a:pt x="430500" y="360358"/>
                      </a:cubicBezTo>
                      <a:lnTo>
                        <a:pt x="450873" y="380700"/>
                      </a:lnTo>
                      <a:lnTo>
                        <a:pt x="423033" y="408498"/>
                      </a:lnTo>
                      <a:lnTo>
                        <a:pt x="444512" y="429945"/>
                      </a:lnTo>
                      <a:cubicBezTo>
                        <a:pt x="454376" y="422857"/>
                        <a:pt x="466176" y="418991"/>
                        <a:pt x="478621" y="418991"/>
                      </a:cubicBezTo>
                      <a:cubicBezTo>
                        <a:pt x="494384" y="418991"/>
                        <a:pt x="509226" y="425158"/>
                        <a:pt x="520380" y="436296"/>
                      </a:cubicBezTo>
                      <a:cubicBezTo>
                        <a:pt x="531534" y="447433"/>
                        <a:pt x="537618" y="462161"/>
                        <a:pt x="537618" y="477900"/>
                      </a:cubicBezTo>
                      <a:cubicBezTo>
                        <a:pt x="537618" y="493640"/>
                        <a:pt x="531534" y="508459"/>
                        <a:pt x="520380" y="519597"/>
                      </a:cubicBezTo>
                      <a:cubicBezTo>
                        <a:pt x="509226" y="530734"/>
                        <a:pt x="494384" y="536809"/>
                        <a:pt x="478621" y="536809"/>
                      </a:cubicBezTo>
                      <a:cubicBezTo>
                        <a:pt x="462857" y="536809"/>
                        <a:pt x="448108" y="530734"/>
                        <a:pt x="436953" y="519597"/>
                      </a:cubicBezTo>
                      <a:cubicBezTo>
                        <a:pt x="425799" y="508459"/>
                        <a:pt x="419623" y="493640"/>
                        <a:pt x="419623" y="477900"/>
                      </a:cubicBezTo>
                      <a:cubicBezTo>
                        <a:pt x="419623" y="465474"/>
                        <a:pt x="423494" y="453692"/>
                        <a:pt x="430593" y="443843"/>
                      </a:cubicBezTo>
                      <a:lnTo>
                        <a:pt x="409114" y="422397"/>
                      </a:lnTo>
                      <a:lnTo>
                        <a:pt x="381274" y="450195"/>
                      </a:lnTo>
                      <a:lnTo>
                        <a:pt x="360901" y="429853"/>
                      </a:lnTo>
                      <a:cubicBezTo>
                        <a:pt x="358597" y="430865"/>
                        <a:pt x="356292" y="431786"/>
                        <a:pt x="353987" y="432706"/>
                      </a:cubicBezTo>
                      <a:lnTo>
                        <a:pt x="353987" y="461424"/>
                      </a:lnTo>
                      <a:lnTo>
                        <a:pt x="314625" y="461424"/>
                      </a:lnTo>
                      <a:lnTo>
                        <a:pt x="314625" y="491799"/>
                      </a:lnTo>
                      <a:cubicBezTo>
                        <a:pt x="342557" y="496494"/>
                        <a:pt x="363851" y="520702"/>
                        <a:pt x="363851" y="549788"/>
                      </a:cubicBezTo>
                      <a:cubicBezTo>
                        <a:pt x="363851" y="582280"/>
                        <a:pt x="337394" y="608697"/>
                        <a:pt x="304853" y="608697"/>
                      </a:cubicBezTo>
                      <a:cubicBezTo>
                        <a:pt x="272312" y="608697"/>
                        <a:pt x="245855" y="582280"/>
                        <a:pt x="245855" y="549788"/>
                      </a:cubicBezTo>
                      <a:cubicBezTo>
                        <a:pt x="245855" y="520702"/>
                        <a:pt x="267150" y="496494"/>
                        <a:pt x="294990" y="491799"/>
                      </a:cubicBezTo>
                      <a:lnTo>
                        <a:pt x="294990" y="461424"/>
                      </a:lnTo>
                      <a:lnTo>
                        <a:pt x="255627" y="461424"/>
                      </a:lnTo>
                      <a:lnTo>
                        <a:pt x="255627" y="432706"/>
                      </a:lnTo>
                      <a:cubicBezTo>
                        <a:pt x="253322" y="431786"/>
                        <a:pt x="251018" y="430865"/>
                        <a:pt x="248713" y="429761"/>
                      </a:cubicBezTo>
                      <a:lnTo>
                        <a:pt x="228340" y="450103"/>
                      </a:lnTo>
                      <a:lnTo>
                        <a:pt x="200501" y="422397"/>
                      </a:lnTo>
                      <a:lnTo>
                        <a:pt x="179022" y="443843"/>
                      </a:lnTo>
                      <a:cubicBezTo>
                        <a:pt x="186120" y="453692"/>
                        <a:pt x="189992" y="465474"/>
                        <a:pt x="189992" y="477900"/>
                      </a:cubicBezTo>
                      <a:cubicBezTo>
                        <a:pt x="189992" y="493640"/>
                        <a:pt x="183908" y="508459"/>
                        <a:pt x="172753" y="519597"/>
                      </a:cubicBezTo>
                      <a:cubicBezTo>
                        <a:pt x="161599" y="530734"/>
                        <a:pt x="146757" y="536809"/>
                        <a:pt x="130994" y="536809"/>
                      </a:cubicBezTo>
                      <a:cubicBezTo>
                        <a:pt x="115230" y="536809"/>
                        <a:pt x="100389" y="530734"/>
                        <a:pt x="89327" y="519597"/>
                      </a:cubicBezTo>
                      <a:cubicBezTo>
                        <a:pt x="78172" y="508459"/>
                        <a:pt x="71996" y="493640"/>
                        <a:pt x="71996" y="477900"/>
                      </a:cubicBezTo>
                      <a:cubicBezTo>
                        <a:pt x="71996" y="462161"/>
                        <a:pt x="78172" y="447341"/>
                        <a:pt x="89327" y="436296"/>
                      </a:cubicBezTo>
                      <a:cubicBezTo>
                        <a:pt x="100389" y="425158"/>
                        <a:pt x="115230" y="418991"/>
                        <a:pt x="130994" y="418991"/>
                      </a:cubicBezTo>
                      <a:cubicBezTo>
                        <a:pt x="143439" y="418991"/>
                        <a:pt x="155238" y="422857"/>
                        <a:pt x="165194" y="429945"/>
                      </a:cubicBezTo>
                      <a:lnTo>
                        <a:pt x="186673" y="408498"/>
                      </a:lnTo>
                      <a:lnTo>
                        <a:pt x="158834" y="380700"/>
                      </a:lnTo>
                      <a:lnTo>
                        <a:pt x="179206" y="360358"/>
                      </a:lnTo>
                      <a:cubicBezTo>
                        <a:pt x="178100" y="358057"/>
                        <a:pt x="177178" y="355756"/>
                        <a:pt x="176256" y="353455"/>
                      </a:cubicBezTo>
                      <a:lnTo>
                        <a:pt x="147495" y="353455"/>
                      </a:lnTo>
                      <a:lnTo>
                        <a:pt x="147495" y="314151"/>
                      </a:lnTo>
                      <a:lnTo>
                        <a:pt x="117074" y="314151"/>
                      </a:lnTo>
                      <a:cubicBezTo>
                        <a:pt x="112373" y="341949"/>
                        <a:pt x="88128" y="363304"/>
                        <a:pt x="58998" y="363304"/>
                      </a:cubicBezTo>
                      <a:cubicBezTo>
                        <a:pt x="26457" y="363304"/>
                        <a:pt x="0" y="336887"/>
                        <a:pt x="0" y="304395"/>
                      </a:cubicBezTo>
                      <a:cubicBezTo>
                        <a:pt x="0" y="271902"/>
                        <a:pt x="26457" y="245485"/>
                        <a:pt x="58998" y="245485"/>
                      </a:cubicBezTo>
                      <a:cubicBezTo>
                        <a:pt x="88221" y="245485"/>
                        <a:pt x="112373" y="266748"/>
                        <a:pt x="117074" y="294546"/>
                      </a:cubicBezTo>
                      <a:lnTo>
                        <a:pt x="147495" y="294546"/>
                      </a:lnTo>
                      <a:lnTo>
                        <a:pt x="147495" y="255242"/>
                      </a:lnTo>
                      <a:lnTo>
                        <a:pt x="176256" y="255242"/>
                      </a:lnTo>
                      <a:cubicBezTo>
                        <a:pt x="177178" y="252941"/>
                        <a:pt x="178192" y="250640"/>
                        <a:pt x="179206" y="248339"/>
                      </a:cubicBezTo>
                      <a:lnTo>
                        <a:pt x="158834" y="227997"/>
                      </a:lnTo>
                      <a:lnTo>
                        <a:pt x="186673" y="200199"/>
                      </a:lnTo>
                      <a:lnTo>
                        <a:pt x="165194" y="178752"/>
                      </a:lnTo>
                      <a:cubicBezTo>
                        <a:pt x="155238" y="185840"/>
                        <a:pt x="143439" y="189706"/>
                        <a:pt x="130994" y="189706"/>
                      </a:cubicBezTo>
                      <a:cubicBezTo>
                        <a:pt x="115230" y="189706"/>
                        <a:pt x="100389" y="183539"/>
                        <a:pt x="89327" y="172493"/>
                      </a:cubicBezTo>
                      <a:cubicBezTo>
                        <a:pt x="78172" y="161356"/>
                        <a:pt x="71996" y="146536"/>
                        <a:pt x="71996" y="130797"/>
                      </a:cubicBezTo>
                      <a:cubicBezTo>
                        <a:pt x="71996" y="115057"/>
                        <a:pt x="78172" y="100238"/>
                        <a:pt x="89327" y="89100"/>
                      </a:cubicBezTo>
                      <a:cubicBezTo>
                        <a:pt x="100389" y="78055"/>
                        <a:pt x="115230" y="71888"/>
                        <a:pt x="130994" y="71888"/>
                      </a:cubicBezTo>
                      <a:cubicBezTo>
                        <a:pt x="146757" y="71888"/>
                        <a:pt x="161599" y="78055"/>
                        <a:pt x="172753" y="89100"/>
                      </a:cubicBezTo>
                      <a:cubicBezTo>
                        <a:pt x="183908" y="100238"/>
                        <a:pt x="189992" y="115057"/>
                        <a:pt x="189992" y="130797"/>
                      </a:cubicBezTo>
                      <a:cubicBezTo>
                        <a:pt x="189992" y="143223"/>
                        <a:pt x="186120" y="155005"/>
                        <a:pt x="179022" y="164854"/>
                      </a:cubicBezTo>
                      <a:lnTo>
                        <a:pt x="200501" y="186300"/>
                      </a:lnTo>
                      <a:lnTo>
                        <a:pt x="228340" y="158594"/>
                      </a:lnTo>
                      <a:lnTo>
                        <a:pt x="248713" y="178936"/>
                      </a:lnTo>
                      <a:cubicBezTo>
                        <a:pt x="251018" y="177924"/>
                        <a:pt x="253322" y="176911"/>
                        <a:pt x="255627" y="175991"/>
                      </a:cubicBezTo>
                      <a:lnTo>
                        <a:pt x="255627" y="147273"/>
                      </a:lnTo>
                      <a:lnTo>
                        <a:pt x="294990" y="147273"/>
                      </a:lnTo>
                      <a:lnTo>
                        <a:pt x="294990" y="116898"/>
                      </a:lnTo>
                      <a:cubicBezTo>
                        <a:pt x="267150" y="112203"/>
                        <a:pt x="245855" y="87996"/>
                        <a:pt x="245855" y="58909"/>
                      </a:cubicBezTo>
                      <a:cubicBezTo>
                        <a:pt x="245855" y="26417"/>
                        <a:pt x="272312" y="0"/>
                        <a:pt x="30485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Bullet3">
                  <a:extLst>
                    <a:ext uri="{FF2B5EF4-FFF2-40B4-BE49-F238E27FC236}">
                      <a16:creationId xmlns:a16="http://schemas.microsoft.com/office/drawing/2014/main" id="{B259A526-4D0F-CE29-BF96-E76BFF8183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3284538"/>
                  <a:ext cx="4369874" cy="39539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网络设置</a:t>
                  </a:r>
                  <a:endParaRPr lang="en-US" dirty="0"/>
                </a:p>
              </p:txBody>
            </p:sp>
            <p:sp>
              <p:nvSpPr>
                <p:cNvPr id="16" name="Text3">
                  <a:extLst>
                    <a:ext uri="{FF2B5EF4-FFF2-40B4-BE49-F238E27FC236}">
                      <a16:creationId xmlns:a16="http://schemas.microsoft.com/office/drawing/2014/main" id="{831F1D9E-4B60-057A-E9F1-1CC3E20FF1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84026" y="3679927"/>
                  <a:ext cx="4369874" cy="112971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设置IP地址为192.168.X.2和192.168.X.3，网关为192.168.X.2（X为主机最后一个字节）。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AEE5221-4348-89FD-46DE-F0928F0FED88}"/>
                </a:ext>
              </a:extLst>
            </p:cNvPr>
            <p:cNvGrpSpPr/>
            <p:nvPr/>
          </p:nvGrpSpPr>
          <p:grpSpPr>
            <a:xfrm>
              <a:off x="486553" y="5974250"/>
              <a:ext cx="676787" cy="261450"/>
              <a:chOff x="11052954" y="6235700"/>
              <a:chExt cx="465946" cy="180000"/>
            </a:xfrm>
          </p:grpSpPr>
          <p:sp>
            <p:nvSpPr>
              <p:cNvPr id="8" name="矩形: 圆角 14">
                <a:extLst>
                  <a:ext uri="{FF2B5EF4-FFF2-40B4-BE49-F238E27FC236}">
                    <a16:creationId xmlns:a16="http://schemas.microsoft.com/office/drawing/2014/main" id="{37EDF909-C7F0-5785-22DA-1FBCBAE52D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38704" y="6235700"/>
                <a:ext cx="180196" cy="180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: 圆角 19">
                <a:extLst>
                  <a:ext uri="{FF2B5EF4-FFF2-40B4-BE49-F238E27FC236}">
                    <a16:creationId xmlns:a16="http://schemas.microsoft.com/office/drawing/2014/main" id="{BE5A46E5-38AE-2FF1-6A35-0671477360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52954" y="6235700"/>
                <a:ext cx="180196" cy="180000"/>
              </a:xfrm>
              <a:prstGeom prst="roundRect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78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44764" y="14736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虚拟机配置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825802-2FAE-F777-E6FD-10F17DFB50C5}"/>
              </a:ext>
            </a:extLst>
          </p:cNvPr>
          <p:cNvGrpSpPr/>
          <p:nvPr/>
        </p:nvGrpSpPr>
        <p:grpSpPr>
          <a:xfrm>
            <a:off x="244764" y="822626"/>
            <a:ext cx="8315036" cy="1525100"/>
            <a:chOff x="7136098" y="3284538"/>
            <a:chExt cx="10032192" cy="1525100"/>
          </a:xfrm>
        </p:grpSpPr>
        <p:sp>
          <p:nvSpPr>
            <p:cNvPr id="13" name="IconBackground3">
              <a:extLst>
                <a:ext uri="{FF2B5EF4-FFF2-40B4-BE49-F238E27FC236}">
                  <a16:creationId xmlns:a16="http://schemas.microsoft.com/office/drawing/2014/main" id="{D33B3CC4-69F6-8C25-BFFB-F74A40D52FFD}"/>
                </a:ext>
              </a:extLst>
            </p:cNvPr>
            <p:cNvSpPr/>
            <p:nvPr/>
          </p:nvSpPr>
          <p:spPr>
            <a:xfrm>
              <a:off x="7136098" y="3373437"/>
              <a:ext cx="530226" cy="5302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Icon3">
              <a:extLst>
                <a:ext uri="{FF2B5EF4-FFF2-40B4-BE49-F238E27FC236}">
                  <a16:creationId xmlns:a16="http://schemas.microsoft.com/office/drawing/2014/main" id="{7C70492D-170D-86EC-1144-8A2813C2B96C}"/>
                </a:ext>
              </a:extLst>
            </p:cNvPr>
            <p:cNvSpPr/>
            <p:nvPr/>
          </p:nvSpPr>
          <p:spPr bwMode="auto">
            <a:xfrm>
              <a:off x="7234058" y="3471649"/>
              <a:ext cx="334306" cy="333803"/>
            </a:xfrm>
            <a:custGeom>
              <a:avLst/>
              <a:gdLst>
                <a:gd name="connsiteX0" fmla="*/ 304853 w 609614"/>
                <a:gd name="connsiteY0" fmla="*/ 510576 h 608697"/>
                <a:gd name="connsiteX1" fmla="*/ 265491 w 609614"/>
                <a:gd name="connsiteY1" fmla="*/ 549788 h 608697"/>
                <a:gd name="connsiteX2" fmla="*/ 304853 w 609614"/>
                <a:gd name="connsiteY2" fmla="*/ 589091 h 608697"/>
                <a:gd name="connsiteX3" fmla="*/ 344124 w 609614"/>
                <a:gd name="connsiteY3" fmla="*/ 549788 h 608697"/>
                <a:gd name="connsiteX4" fmla="*/ 304853 w 609614"/>
                <a:gd name="connsiteY4" fmla="*/ 510576 h 608697"/>
                <a:gd name="connsiteX5" fmla="*/ 478621 w 609614"/>
                <a:gd name="connsiteY5" fmla="*/ 438689 h 608697"/>
                <a:gd name="connsiteX6" fmla="*/ 450873 w 609614"/>
                <a:gd name="connsiteY6" fmla="*/ 450195 h 608697"/>
                <a:gd name="connsiteX7" fmla="*/ 439350 w 609614"/>
                <a:gd name="connsiteY7" fmla="*/ 477900 h 608697"/>
                <a:gd name="connsiteX8" fmla="*/ 450873 w 609614"/>
                <a:gd name="connsiteY8" fmla="*/ 505698 h 608697"/>
                <a:gd name="connsiteX9" fmla="*/ 506460 w 609614"/>
                <a:gd name="connsiteY9" fmla="*/ 505698 h 608697"/>
                <a:gd name="connsiteX10" fmla="*/ 517983 w 609614"/>
                <a:gd name="connsiteY10" fmla="*/ 477900 h 608697"/>
                <a:gd name="connsiteX11" fmla="*/ 506460 w 609614"/>
                <a:gd name="connsiteY11" fmla="*/ 450195 h 608697"/>
                <a:gd name="connsiteX12" fmla="*/ 478621 w 609614"/>
                <a:gd name="connsiteY12" fmla="*/ 438689 h 608697"/>
                <a:gd name="connsiteX13" fmla="*/ 130994 w 609614"/>
                <a:gd name="connsiteY13" fmla="*/ 438689 h 608697"/>
                <a:gd name="connsiteX14" fmla="*/ 103154 w 609614"/>
                <a:gd name="connsiteY14" fmla="*/ 450103 h 608697"/>
                <a:gd name="connsiteX15" fmla="*/ 91631 w 609614"/>
                <a:gd name="connsiteY15" fmla="*/ 477900 h 608697"/>
                <a:gd name="connsiteX16" fmla="*/ 103154 w 609614"/>
                <a:gd name="connsiteY16" fmla="*/ 505698 h 608697"/>
                <a:gd name="connsiteX17" fmla="*/ 158834 w 609614"/>
                <a:gd name="connsiteY17" fmla="*/ 505698 h 608697"/>
                <a:gd name="connsiteX18" fmla="*/ 170357 w 609614"/>
                <a:gd name="connsiteY18" fmla="*/ 477900 h 608697"/>
                <a:gd name="connsiteX19" fmla="*/ 158834 w 609614"/>
                <a:gd name="connsiteY19" fmla="*/ 450103 h 608697"/>
                <a:gd name="connsiteX20" fmla="*/ 130994 w 609614"/>
                <a:gd name="connsiteY20" fmla="*/ 438689 h 608697"/>
                <a:gd name="connsiteX21" fmla="*/ 550616 w 609614"/>
                <a:gd name="connsiteY21" fmla="*/ 265091 h 608697"/>
                <a:gd name="connsiteX22" fmla="*/ 511346 w 609614"/>
                <a:gd name="connsiteY22" fmla="*/ 304395 h 608697"/>
                <a:gd name="connsiteX23" fmla="*/ 550616 w 609614"/>
                <a:gd name="connsiteY23" fmla="*/ 343606 h 608697"/>
                <a:gd name="connsiteX24" fmla="*/ 589979 w 609614"/>
                <a:gd name="connsiteY24" fmla="*/ 304395 h 608697"/>
                <a:gd name="connsiteX25" fmla="*/ 550616 w 609614"/>
                <a:gd name="connsiteY25" fmla="*/ 265091 h 608697"/>
                <a:gd name="connsiteX26" fmla="*/ 58998 w 609614"/>
                <a:gd name="connsiteY26" fmla="*/ 265091 h 608697"/>
                <a:gd name="connsiteX27" fmla="*/ 19635 w 609614"/>
                <a:gd name="connsiteY27" fmla="*/ 304395 h 608697"/>
                <a:gd name="connsiteX28" fmla="*/ 58998 w 609614"/>
                <a:gd name="connsiteY28" fmla="*/ 343606 h 608697"/>
                <a:gd name="connsiteX29" fmla="*/ 98361 w 609614"/>
                <a:gd name="connsiteY29" fmla="*/ 304395 h 608697"/>
                <a:gd name="connsiteX30" fmla="*/ 58998 w 609614"/>
                <a:gd name="connsiteY30" fmla="*/ 265091 h 608697"/>
                <a:gd name="connsiteX31" fmla="*/ 304818 w 609614"/>
                <a:gd name="connsiteY31" fmla="*/ 245501 h 608697"/>
                <a:gd name="connsiteX32" fmla="*/ 245819 w 609614"/>
                <a:gd name="connsiteY32" fmla="*/ 304395 h 608697"/>
                <a:gd name="connsiteX33" fmla="*/ 304818 w 609614"/>
                <a:gd name="connsiteY33" fmla="*/ 363288 h 608697"/>
                <a:gd name="connsiteX34" fmla="*/ 363817 w 609614"/>
                <a:gd name="connsiteY34" fmla="*/ 304395 h 608697"/>
                <a:gd name="connsiteX35" fmla="*/ 304818 w 609614"/>
                <a:gd name="connsiteY35" fmla="*/ 245501 h 608697"/>
                <a:gd name="connsiteX36" fmla="*/ 304818 w 609614"/>
                <a:gd name="connsiteY36" fmla="*/ 225809 h 608697"/>
                <a:gd name="connsiteX37" fmla="*/ 383452 w 609614"/>
                <a:gd name="connsiteY37" fmla="*/ 304395 h 608697"/>
                <a:gd name="connsiteX38" fmla="*/ 304818 w 609614"/>
                <a:gd name="connsiteY38" fmla="*/ 382888 h 608697"/>
                <a:gd name="connsiteX39" fmla="*/ 226091 w 609614"/>
                <a:gd name="connsiteY39" fmla="*/ 304395 h 608697"/>
                <a:gd name="connsiteX40" fmla="*/ 304818 w 609614"/>
                <a:gd name="connsiteY40" fmla="*/ 225809 h 608697"/>
                <a:gd name="connsiteX41" fmla="*/ 275354 w 609614"/>
                <a:gd name="connsiteY41" fmla="*/ 166879 h 608697"/>
                <a:gd name="connsiteX42" fmla="*/ 275354 w 609614"/>
                <a:gd name="connsiteY42" fmla="*/ 190074 h 608697"/>
                <a:gd name="connsiteX43" fmla="*/ 268533 w 609614"/>
                <a:gd name="connsiteY43" fmla="*/ 192283 h 608697"/>
                <a:gd name="connsiteX44" fmla="*/ 251202 w 609614"/>
                <a:gd name="connsiteY44" fmla="*/ 199555 h 608697"/>
                <a:gd name="connsiteX45" fmla="*/ 244841 w 609614"/>
                <a:gd name="connsiteY45" fmla="*/ 202776 h 608697"/>
                <a:gd name="connsiteX46" fmla="*/ 228340 w 609614"/>
                <a:gd name="connsiteY46" fmla="*/ 186300 h 608697"/>
                <a:gd name="connsiteX47" fmla="*/ 186581 w 609614"/>
                <a:gd name="connsiteY47" fmla="*/ 227997 h 608697"/>
                <a:gd name="connsiteX48" fmla="*/ 203082 w 609614"/>
                <a:gd name="connsiteY48" fmla="*/ 244473 h 608697"/>
                <a:gd name="connsiteX49" fmla="*/ 199856 w 609614"/>
                <a:gd name="connsiteY49" fmla="*/ 250824 h 608697"/>
                <a:gd name="connsiteX50" fmla="*/ 192573 w 609614"/>
                <a:gd name="connsiteY50" fmla="*/ 268129 h 608697"/>
                <a:gd name="connsiteX51" fmla="*/ 190361 w 609614"/>
                <a:gd name="connsiteY51" fmla="*/ 274940 h 608697"/>
                <a:gd name="connsiteX52" fmla="*/ 167130 w 609614"/>
                <a:gd name="connsiteY52" fmla="*/ 274940 h 608697"/>
                <a:gd name="connsiteX53" fmla="*/ 167130 w 609614"/>
                <a:gd name="connsiteY53" fmla="*/ 333849 h 608697"/>
                <a:gd name="connsiteX54" fmla="*/ 190361 w 609614"/>
                <a:gd name="connsiteY54" fmla="*/ 333849 h 608697"/>
                <a:gd name="connsiteX55" fmla="*/ 192573 w 609614"/>
                <a:gd name="connsiteY55" fmla="*/ 340660 h 608697"/>
                <a:gd name="connsiteX56" fmla="*/ 199856 w 609614"/>
                <a:gd name="connsiteY56" fmla="*/ 357965 h 608697"/>
                <a:gd name="connsiteX57" fmla="*/ 203082 w 609614"/>
                <a:gd name="connsiteY57" fmla="*/ 364316 h 608697"/>
                <a:gd name="connsiteX58" fmla="*/ 186581 w 609614"/>
                <a:gd name="connsiteY58" fmla="*/ 380700 h 608697"/>
                <a:gd name="connsiteX59" fmla="*/ 228340 w 609614"/>
                <a:gd name="connsiteY59" fmla="*/ 422397 h 608697"/>
                <a:gd name="connsiteX60" fmla="*/ 244841 w 609614"/>
                <a:gd name="connsiteY60" fmla="*/ 405921 h 608697"/>
                <a:gd name="connsiteX61" fmla="*/ 251202 w 609614"/>
                <a:gd name="connsiteY61" fmla="*/ 409234 h 608697"/>
                <a:gd name="connsiteX62" fmla="*/ 268533 w 609614"/>
                <a:gd name="connsiteY62" fmla="*/ 416414 h 608697"/>
                <a:gd name="connsiteX63" fmla="*/ 275354 w 609614"/>
                <a:gd name="connsiteY63" fmla="*/ 418623 h 608697"/>
                <a:gd name="connsiteX64" fmla="*/ 275354 w 609614"/>
                <a:gd name="connsiteY64" fmla="*/ 441818 h 608697"/>
                <a:gd name="connsiteX65" fmla="*/ 334352 w 609614"/>
                <a:gd name="connsiteY65" fmla="*/ 441818 h 608697"/>
                <a:gd name="connsiteX66" fmla="*/ 334352 w 609614"/>
                <a:gd name="connsiteY66" fmla="*/ 418623 h 608697"/>
                <a:gd name="connsiteX67" fmla="*/ 341174 w 609614"/>
                <a:gd name="connsiteY67" fmla="*/ 416414 h 608697"/>
                <a:gd name="connsiteX68" fmla="*/ 358505 w 609614"/>
                <a:gd name="connsiteY68" fmla="*/ 409234 h 608697"/>
                <a:gd name="connsiteX69" fmla="*/ 364865 w 609614"/>
                <a:gd name="connsiteY69" fmla="*/ 405921 h 608697"/>
                <a:gd name="connsiteX70" fmla="*/ 381274 w 609614"/>
                <a:gd name="connsiteY70" fmla="*/ 422397 h 608697"/>
                <a:gd name="connsiteX71" fmla="*/ 423033 w 609614"/>
                <a:gd name="connsiteY71" fmla="*/ 380700 h 608697"/>
                <a:gd name="connsiteX72" fmla="*/ 406532 w 609614"/>
                <a:gd name="connsiteY72" fmla="*/ 364316 h 608697"/>
                <a:gd name="connsiteX73" fmla="*/ 409851 w 609614"/>
                <a:gd name="connsiteY73" fmla="*/ 357965 h 608697"/>
                <a:gd name="connsiteX74" fmla="*/ 417041 w 609614"/>
                <a:gd name="connsiteY74" fmla="*/ 340660 h 608697"/>
                <a:gd name="connsiteX75" fmla="*/ 419254 w 609614"/>
                <a:gd name="connsiteY75" fmla="*/ 333849 h 608697"/>
                <a:gd name="connsiteX76" fmla="*/ 442484 w 609614"/>
                <a:gd name="connsiteY76" fmla="*/ 333849 h 608697"/>
                <a:gd name="connsiteX77" fmla="*/ 442484 w 609614"/>
                <a:gd name="connsiteY77" fmla="*/ 274940 h 608697"/>
                <a:gd name="connsiteX78" fmla="*/ 419254 w 609614"/>
                <a:gd name="connsiteY78" fmla="*/ 274940 h 608697"/>
                <a:gd name="connsiteX79" fmla="*/ 417041 w 609614"/>
                <a:gd name="connsiteY79" fmla="*/ 268129 h 608697"/>
                <a:gd name="connsiteX80" fmla="*/ 409851 w 609614"/>
                <a:gd name="connsiteY80" fmla="*/ 250824 h 608697"/>
                <a:gd name="connsiteX81" fmla="*/ 406532 w 609614"/>
                <a:gd name="connsiteY81" fmla="*/ 244473 h 608697"/>
                <a:gd name="connsiteX82" fmla="*/ 423033 w 609614"/>
                <a:gd name="connsiteY82" fmla="*/ 227997 h 608697"/>
                <a:gd name="connsiteX83" fmla="*/ 381274 w 609614"/>
                <a:gd name="connsiteY83" fmla="*/ 186300 h 608697"/>
                <a:gd name="connsiteX84" fmla="*/ 364865 w 609614"/>
                <a:gd name="connsiteY84" fmla="*/ 202776 h 608697"/>
                <a:gd name="connsiteX85" fmla="*/ 358505 w 609614"/>
                <a:gd name="connsiteY85" fmla="*/ 199555 h 608697"/>
                <a:gd name="connsiteX86" fmla="*/ 341082 w 609614"/>
                <a:gd name="connsiteY86" fmla="*/ 192283 h 608697"/>
                <a:gd name="connsiteX87" fmla="*/ 334352 w 609614"/>
                <a:gd name="connsiteY87" fmla="*/ 190074 h 608697"/>
                <a:gd name="connsiteX88" fmla="*/ 334352 w 609614"/>
                <a:gd name="connsiteY88" fmla="*/ 166879 h 608697"/>
                <a:gd name="connsiteX89" fmla="*/ 478621 w 609614"/>
                <a:gd name="connsiteY89" fmla="*/ 91493 h 608697"/>
                <a:gd name="connsiteX90" fmla="*/ 450873 w 609614"/>
                <a:gd name="connsiteY90" fmla="*/ 102999 h 608697"/>
                <a:gd name="connsiteX91" fmla="*/ 439350 w 609614"/>
                <a:gd name="connsiteY91" fmla="*/ 130797 h 608697"/>
                <a:gd name="connsiteX92" fmla="*/ 450873 w 609614"/>
                <a:gd name="connsiteY92" fmla="*/ 158594 h 608697"/>
                <a:gd name="connsiteX93" fmla="*/ 506460 w 609614"/>
                <a:gd name="connsiteY93" fmla="*/ 158594 h 608697"/>
                <a:gd name="connsiteX94" fmla="*/ 517983 w 609614"/>
                <a:gd name="connsiteY94" fmla="*/ 130797 h 608697"/>
                <a:gd name="connsiteX95" fmla="*/ 506460 w 609614"/>
                <a:gd name="connsiteY95" fmla="*/ 102999 h 608697"/>
                <a:gd name="connsiteX96" fmla="*/ 478621 w 609614"/>
                <a:gd name="connsiteY96" fmla="*/ 91493 h 608697"/>
                <a:gd name="connsiteX97" fmla="*/ 130994 w 609614"/>
                <a:gd name="connsiteY97" fmla="*/ 91493 h 608697"/>
                <a:gd name="connsiteX98" fmla="*/ 103154 w 609614"/>
                <a:gd name="connsiteY98" fmla="*/ 102999 h 608697"/>
                <a:gd name="connsiteX99" fmla="*/ 91631 w 609614"/>
                <a:gd name="connsiteY99" fmla="*/ 130797 h 608697"/>
                <a:gd name="connsiteX100" fmla="*/ 103154 w 609614"/>
                <a:gd name="connsiteY100" fmla="*/ 158594 h 608697"/>
                <a:gd name="connsiteX101" fmla="*/ 158834 w 609614"/>
                <a:gd name="connsiteY101" fmla="*/ 158594 h 608697"/>
                <a:gd name="connsiteX102" fmla="*/ 170357 w 609614"/>
                <a:gd name="connsiteY102" fmla="*/ 130797 h 608697"/>
                <a:gd name="connsiteX103" fmla="*/ 158834 w 609614"/>
                <a:gd name="connsiteY103" fmla="*/ 102999 h 608697"/>
                <a:gd name="connsiteX104" fmla="*/ 130994 w 609614"/>
                <a:gd name="connsiteY104" fmla="*/ 91493 h 608697"/>
                <a:gd name="connsiteX105" fmla="*/ 304853 w 609614"/>
                <a:gd name="connsiteY105" fmla="*/ 19606 h 608697"/>
                <a:gd name="connsiteX106" fmla="*/ 265491 w 609614"/>
                <a:gd name="connsiteY106" fmla="*/ 58909 h 608697"/>
                <a:gd name="connsiteX107" fmla="*/ 304853 w 609614"/>
                <a:gd name="connsiteY107" fmla="*/ 98213 h 608697"/>
                <a:gd name="connsiteX108" fmla="*/ 344124 w 609614"/>
                <a:gd name="connsiteY108" fmla="*/ 58909 h 608697"/>
                <a:gd name="connsiteX109" fmla="*/ 304853 w 609614"/>
                <a:gd name="connsiteY109" fmla="*/ 19606 h 608697"/>
                <a:gd name="connsiteX110" fmla="*/ 304853 w 609614"/>
                <a:gd name="connsiteY110" fmla="*/ 0 h 608697"/>
                <a:gd name="connsiteX111" fmla="*/ 363851 w 609614"/>
                <a:gd name="connsiteY111" fmla="*/ 58909 h 608697"/>
                <a:gd name="connsiteX112" fmla="*/ 314625 w 609614"/>
                <a:gd name="connsiteY112" fmla="*/ 116898 h 608697"/>
                <a:gd name="connsiteX113" fmla="*/ 314625 w 609614"/>
                <a:gd name="connsiteY113" fmla="*/ 147273 h 608697"/>
                <a:gd name="connsiteX114" fmla="*/ 353987 w 609614"/>
                <a:gd name="connsiteY114" fmla="*/ 147273 h 608697"/>
                <a:gd name="connsiteX115" fmla="*/ 353987 w 609614"/>
                <a:gd name="connsiteY115" fmla="*/ 175991 h 608697"/>
                <a:gd name="connsiteX116" fmla="*/ 360901 w 609614"/>
                <a:gd name="connsiteY116" fmla="*/ 178936 h 608697"/>
                <a:gd name="connsiteX117" fmla="*/ 381274 w 609614"/>
                <a:gd name="connsiteY117" fmla="*/ 158594 h 608697"/>
                <a:gd name="connsiteX118" fmla="*/ 409114 w 609614"/>
                <a:gd name="connsiteY118" fmla="*/ 186392 h 608697"/>
                <a:gd name="connsiteX119" fmla="*/ 430593 w 609614"/>
                <a:gd name="connsiteY119" fmla="*/ 164946 h 608697"/>
                <a:gd name="connsiteX120" fmla="*/ 419623 w 609614"/>
                <a:gd name="connsiteY120" fmla="*/ 130797 h 608697"/>
                <a:gd name="connsiteX121" fmla="*/ 436953 w 609614"/>
                <a:gd name="connsiteY121" fmla="*/ 89192 h 608697"/>
                <a:gd name="connsiteX122" fmla="*/ 478621 w 609614"/>
                <a:gd name="connsiteY122" fmla="*/ 71888 h 608697"/>
                <a:gd name="connsiteX123" fmla="*/ 520380 w 609614"/>
                <a:gd name="connsiteY123" fmla="*/ 89192 h 608697"/>
                <a:gd name="connsiteX124" fmla="*/ 537618 w 609614"/>
                <a:gd name="connsiteY124" fmla="*/ 130797 h 608697"/>
                <a:gd name="connsiteX125" fmla="*/ 520380 w 609614"/>
                <a:gd name="connsiteY125" fmla="*/ 172493 h 608697"/>
                <a:gd name="connsiteX126" fmla="*/ 478621 w 609614"/>
                <a:gd name="connsiteY126" fmla="*/ 189706 h 608697"/>
                <a:gd name="connsiteX127" fmla="*/ 444512 w 609614"/>
                <a:gd name="connsiteY127" fmla="*/ 178752 h 608697"/>
                <a:gd name="connsiteX128" fmla="*/ 423033 w 609614"/>
                <a:gd name="connsiteY128" fmla="*/ 200199 h 608697"/>
                <a:gd name="connsiteX129" fmla="*/ 450873 w 609614"/>
                <a:gd name="connsiteY129" fmla="*/ 227997 h 608697"/>
                <a:gd name="connsiteX130" fmla="*/ 430500 w 609614"/>
                <a:gd name="connsiteY130" fmla="*/ 248339 h 608697"/>
                <a:gd name="connsiteX131" fmla="*/ 433358 w 609614"/>
                <a:gd name="connsiteY131" fmla="*/ 255242 h 608697"/>
                <a:gd name="connsiteX132" fmla="*/ 462120 w 609614"/>
                <a:gd name="connsiteY132" fmla="*/ 255242 h 608697"/>
                <a:gd name="connsiteX133" fmla="*/ 462120 w 609614"/>
                <a:gd name="connsiteY133" fmla="*/ 294546 h 608697"/>
                <a:gd name="connsiteX134" fmla="*/ 492540 w 609614"/>
                <a:gd name="connsiteY134" fmla="*/ 294546 h 608697"/>
                <a:gd name="connsiteX135" fmla="*/ 550616 w 609614"/>
                <a:gd name="connsiteY135" fmla="*/ 245485 h 608697"/>
                <a:gd name="connsiteX136" fmla="*/ 609614 w 609614"/>
                <a:gd name="connsiteY136" fmla="*/ 304395 h 608697"/>
                <a:gd name="connsiteX137" fmla="*/ 550616 w 609614"/>
                <a:gd name="connsiteY137" fmla="*/ 363304 h 608697"/>
                <a:gd name="connsiteX138" fmla="*/ 492540 w 609614"/>
                <a:gd name="connsiteY138" fmla="*/ 314151 h 608697"/>
                <a:gd name="connsiteX139" fmla="*/ 462120 w 609614"/>
                <a:gd name="connsiteY139" fmla="*/ 314151 h 608697"/>
                <a:gd name="connsiteX140" fmla="*/ 462120 w 609614"/>
                <a:gd name="connsiteY140" fmla="*/ 353455 h 608697"/>
                <a:gd name="connsiteX141" fmla="*/ 433358 w 609614"/>
                <a:gd name="connsiteY141" fmla="*/ 353455 h 608697"/>
                <a:gd name="connsiteX142" fmla="*/ 430500 w 609614"/>
                <a:gd name="connsiteY142" fmla="*/ 360358 h 608697"/>
                <a:gd name="connsiteX143" fmla="*/ 450873 w 609614"/>
                <a:gd name="connsiteY143" fmla="*/ 380700 h 608697"/>
                <a:gd name="connsiteX144" fmla="*/ 423033 w 609614"/>
                <a:gd name="connsiteY144" fmla="*/ 408498 h 608697"/>
                <a:gd name="connsiteX145" fmla="*/ 444512 w 609614"/>
                <a:gd name="connsiteY145" fmla="*/ 429945 h 608697"/>
                <a:gd name="connsiteX146" fmla="*/ 478621 w 609614"/>
                <a:gd name="connsiteY146" fmla="*/ 418991 h 608697"/>
                <a:gd name="connsiteX147" fmla="*/ 520380 w 609614"/>
                <a:gd name="connsiteY147" fmla="*/ 436296 h 608697"/>
                <a:gd name="connsiteX148" fmla="*/ 537618 w 609614"/>
                <a:gd name="connsiteY148" fmla="*/ 477900 h 608697"/>
                <a:gd name="connsiteX149" fmla="*/ 520380 w 609614"/>
                <a:gd name="connsiteY149" fmla="*/ 519597 h 608697"/>
                <a:gd name="connsiteX150" fmla="*/ 478621 w 609614"/>
                <a:gd name="connsiteY150" fmla="*/ 536809 h 608697"/>
                <a:gd name="connsiteX151" fmla="*/ 436953 w 609614"/>
                <a:gd name="connsiteY151" fmla="*/ 519597 h 608697"/>
                <a:gd name="connsiteX152" fmla="*/ 419623 w 609614"/>
                <a:gd name="connsiteY152" fmla="*/ 477900 h 608697"/>
                <a:gd name="connsiteX153" fmla="*/ 430593 w 609614"/>
                <a:gd name="connsiteY153" fmla="*/ 443843 h 608697"/>
                <a:gd name="connsiteX154" fmla="*/ 409114 w 609614"/>
                <a:gd name="connsiteY154" fmla="*/ 422397 h 608697"/>
                <a:gd name="connsiteX155" fmla="*/ 381274 w 609614"/>
                <a:gd name="connsiteY155" fmla="*/ 450195 h 608697"/>
                <a:gd name="connsiteX156" fmla="*/ 360901 w 609614"/>
                <a:gd name="connsiteY156" fmla="*/ 429853 h 608697"/>
                <a:gd name="connsiteX157" fmla="*/ 353987 w 609614"/>
                <a:gd name="connsiteY157" fmla="*/ 432706 h 608697"/>
                <a:gd name="connsiteX158" fmla="*/ 353987 w 609614"/>
                <a:gd name="connsiteY158" fmla="*/ 461424 h 608697"/>
                <a:gd name="connsiteX159" fmla="*/ 314625 w 609614"/>
                <a:gd name="connsiteY159" fmla="*/ 461424 h 608697"/>
                <a:gd name="connsiteX160" fmla="*/ 314625 w 609614"/>
                <a:gd name="connsiteY160" fmla="*/ 491799 h 608697"/>
                <a:gd name="connsiteX161" fmla="*/ 363851 w 609614"/>
                <a:gd name="connsiteY161" fmla="*/ 549788 h 608697"/>
                <a:gd name="connsiteX162" fmla="*/ 304853 w 609614"/>
                <a:gd name="connsiteY162" fmla="*/ 608697 h 608697"/>
                <a:gd name="connsiteX163" fmla="*/ 245855 w 609614"/>
                <a:gd name="connsiteY163" fmla="*/ 549788 h 608697"/>
                <a:gd name="connsiteX164" fmla="*/ 294990 w 609614"/>
                <a:gd name="connsiteY164" fmla="*/ 491799 h 608697"/>
                <a:gd name="connsiteX165" fmla="*/ 294990 w 609614"/>
                <a:gd name="connsiteY165" fmla="*/ 461424 h 608697"/>
                <a:gd name="connsiteX166" fmla="*/ 255627 w 609614"/>
                <a:gd name="connsiteY166" fmla="*/ 461424 h 608697"/>
                <a:gd name="connsiteX167" fmla="*/ 255627 w 609614"/>
                <a:gd name="connsiteY167" fmla="*/ 432706 h 608697"/>
                <a:gd name="connsiteX168" fmla="*/ 248713 w 609614"/>
                <a:gd name="connsiteY168" fmla="*/ 429761 h 608697"/>
                <a:gd name="connsiteX169" fmla="*/ 228340 w 609614"/>
                <a:gd name="connsiteY169" fmla="*/ 450103 h 608697"/>
                <a:gd name="connsiteX170" fmla="*/ 200501 w 609614"/>
                <a:gd name="connsiteY170" fmla="*/ 422397 h 608697"/>
                <a:gd name="connsiteX171" fmla="*/ 179022 w 609614"/>
                <a:gd name="connsiteY171" fmla="*/ 443843 h 608697"/>
                <a:gd name="connsiteX172" fmla="*/ 189992 w 609614"/>
                <a:gd name="connsiteY172" fmla="*/ 477900 h 608697"/>
                <a:gd name="connsiteX173" fmla="*/ 172753 w 609614"/>
                <a:gd name="connsiteY173" fmla="*/ 519597 h 608697"/>
                <a:gd name="connsiteX174" fmla="*/ 130994 w 609614"/>
                <a:gd name="connsiteY174" fmla="*/ 536809 h 608697"/>
                <a:gd name="connsiteX175" fmla="*/ 89327 w 609614"/>
                <a:gd name="connsiteY175" fmla="*/ 519597 h 608697"/>
                <a:gd name="connsiteX176" fmla="*/ 71996 w 609614"/>
                <a:gd name="connsiteY176" fmla="*/ 477900 h 608697"/>
                <a:gd name="connsiteX177" fmla="*/ 89327 w 609614"/>
                <a:gd name="connsiteY177" fmla="*/ 436296 h 608697"/>
                <a:gd name="connsiteX178" fmla="*/ 130994 w 609614"/>
                <a:gd name="connsiteY178" fmla="*/ 418991 h 608697"/>
                <a:gd name="connsiteX179" fmla="*/ 165194 w 609614"/>
                <a:gd name="connsiteY179" fmla="*/ 429945 h 608697"/>
                <a:gd name="connsiteX180" fmla="*/ 186673 w 609614"/>
                <a:gd name="connsiteY180" fmla="*/ 408498 h 608697"/>
                <a:gd name="connsiteX181" fmla="*/ 158834 w 609614"/>
                <a:gd name="connsiteY181" fmla="*/ 380700 h 608697"/>
                <a:gd name="connsiteX182" fmla="*/ 179206 w 609614"/>
                <a:gd name="connsiteY182" fmla="*/ 360358 h 608697"/>
                <a:gd name="connsiteX183" fmla="*/ 176256 w 609614"/>
                <a:gd name="connsiteY183" fmla="*/ 353455 h 608697"/>
                <a:gd name="connsiteX184" fmla="*/ 147495 w 609614"/>
                <a:gd name="connsiteY184" fmla="*/ 353455 h 608697"/>
                <a:gd name="connsiteX185" fmla="*/ 147495 w 609614"/>
                <a:gd name="connsiteY185" fmla="*/ 314151 h 608697"/>
                <a:gd name="connsiteX186" fmla="*/ 117074 w 609614"/>
                <a:gd name="connsiteY186" fmla="*/ 314151 h 608697"/>
                <a:gd name="connsiteX187" fmla="*/ 58998 w 609614"/>
                <a:gd name="connsiteY187" fmla="*/ 363304 h 608697"/>
                <a:gd name="connsiteX188" fmla="*/ 0 w 609614"/>
                <a:gd name="connsiteY188" fmla="*/ 304395 h 608697"/>
                <a:gd name="connsiteX189" fmla="*/ 58998 w 609614"/>
                <a:gd name="connsiteY189" fmla="*/ 245485 h 608697"/>
                <a:gd name="connsiteX190" fmla="*/ 117074 w 609614"/>
                <a:gd name="connsiteY190" fmla="*/ 294546 h 608697"/>
                <a:gd name="connsiteX191" fmla="*/ 147495 w 609614"/>
                <a:gd name="connsiteY191" fmla="*/ 294546 h 608697"/>
                <a:gd name="connsiteX192" fmla="*/ 147495 w 609614"/>
                <a:gd name="connsiteY192" fmla="*/ 255242 h 608697"/>
                <a:gd name="connsiteX193" fmla="*/ 176256 w 609614"/>
                <a:gd name="connsiteY193" fmla="*/ 255242 h 608697"/>
                <a:gd name="connsiteX194" fmla="*/ 179206 w 609614"/>
                <a:gd name="connsiteY194" fmla="*/ 248339 h 608697"/>
                <a:gd name="connsiteX195" fmla="*/ 158834 w 609614"/>
                <a:gd name="connsiteY195" fmla="*/ 227997 h 608697"/>
                <a:gd name="connsiteX196" fmla="*/ 186673 w 609614"/>
                <a:gd name="connsiteY196" fmla="*/ 200199 h 608697"/>
                <a:gd name="connsiteX197" fmla="*/ 165194 w 609614"/>
                <a:gd name="connsiteY197" fmla="*/ 178752 h 608697"/>
                <a:gd name="connsiteX198" fmla="*/ 130994 w 609614"/>
                <a:gd name="connsiteY198" fmla="*/ 189706 h 608697"/>
                <a:gd name="connsiteX199" fmla="*/ 89327 w 609614"/>
                <a:gd name="connsiteY199" fmla="*/ 172493 h 608697"/>
                <a:gd name="connsiteX200" fmla="*/ 71996 w 609614"/>
                <a:gd name="connsiteY200" fmla="*/ 130797 h 608697"/>
                <a:gd name="connsiteX201" fmla="*/ 89327 w 609614"/>
                <a:gd name="connsiteY201" fmla="*/ 89100 h 608697"/>
                <a:gd name="connsiteX202" fmla="*/ 130994 w 609614"/>
                <a:gd name="connsiteY202" fmla="*/ 71888 h 608697"/>
                <a:gd name="connsiteX203" fmla="*/ 172753 w 609614"/>
                <a:gd name="connsiteY203" fmla="*/ 89100 h 608697"/>
                <a:gd name="connsiteX204" fmla="*/ 189992 w 609614"/>
                <a:gd name="connsiteY204" fmla="*/ 130797 h 608697"/>
                <a:gd name="connsiteX205" fmla="*/ 179022 w 609614"/>
                <a:gd name="connsiteY205" fmla="*/ 164854 h 608697"/>
                <a:gd name="connsiteX206" fmla="*/ 200501 w 609614"/>
                <a:gd name="connsiteY206" fmla="*/ 186300 h 608697"/>
                <a:gd name="connsiteX207" fmla="*/ 228340 w 609614"/>
                <a:gd name="connsiteY207" fmla="*/ 158594 h 608697"/>
                <a:gd name="connsiteX208" fmla="*/ 248713 w 609614"/>
                <a:gd name="connsiteY208" fmla="*/ 178936 h 608697"/>
                <a:gd name="connsiteX209" fmla="*/ 255627 w 609614"/>
                <a:gd name="connsiteY209" fmla="*/ 175991 h 608697"/>
                <a:gd name="connsiteX210" fmla="*/ 255627 w 609614"/>
                <a:gd name="connsiteY210" fmla="*/ 147273 h 608697"/>
                <a:gd name="connsiteX211" fmla="*/ 294990 w 609614"/>
                <a:gd name="connsiteY211" fmla="*/ 147273 h 608697"/>
                <a:gd name="connsiteX212" fmla="*/ 294990 w 609614"/>
                <a:gd name="connsiteY212" fmla="*/ 116898 h 608697"/>
                <a:gd name="connsiteX213" fmla="*/ 245855 w 609614"/>
                <a:gd name="connsiteY213" fmla="*/ 58909 h 608697"/>
                <a:gd name="connsiteX214" fmla="*/ 304853 w 609614"/>
                <a:gd name="connsiteY214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609614" h="608697">
                  <a:moveTo>
                    <a:pt x="304853" y="510576"/>
                  </a:moveTo>
                  <a:cubicBezTo>
                    <a:pt x="283098" y="510576"/>
                    <a:pt x="265491" y="528157"/>
                    <a:pt x="265491" y="549788"/>
                  </a:cubicBezTo>
                  <a:cubicBezTo>
                    <a:pt x="265491" y="571511"/>
                    <a:pt x="283098" y="589091"/>
                    <a:pt x="304853" y="589091"/>
                  </a:cubicBezTo>
                  <a:cubicBezTo>
                    <a:pt x="326517" y="589091"/>
                    <a:pt x="344124" y="571511"/>
                    <a:pt x="344124" y="549788"/>
                  </a:cubicBezTo>
                  <a:cubicBezTo>
                    <a:pt x="344124" y="528157"/>
                    <a:pt x="326517" y="510576"/>
                    <a:pt x="304853" y="510576"/>
                  </a:cubicBezTo>
                  <a:close/>
                  <a:moveTo>
                    <a:pt x="478621" y="438689"/>
                  </a:moveTo>
                  <a:cubicBezTo>
                    <a:pt x="468112" y="438689"/>
                    <a:pt x="458248" y="442739"/>
                    <a:pt x="450873" y="450195"/>
                  </a:cubicBezTo>
                  <a:cubicBezTo>
                    <a:pt x="443406" y="457558"/>
                    <a:pt x="439350" y="467407"/>
                    <a:pt x="439350" y="477900"/>
                  </a:cubicBezTo>
                  <a:cubicBezTo>
                    <a:pt x="439350" y="488394"/>
                    <a:pt x="443406" y="498242"/>
                    <a:pt x="450873" y="505698"/>
                  </a:cubicBezTo>
                  <a:cubicBezTo>
                    <a:pt x="465715" y="520517"/>
                    <a:pt x="491618" y="520517"/>
                    <a:pt x="506460" y="505698"/>
                  </a:cubicBezTo>
                  <a:cubicBezTo>
                    <a:pt x="513927" y="498242"/>
                    <a:pt x="517983" y="488394"/>
                    <a:pt x="517983" y="477900"/>
                  </a:cubicBezTo>
                  <a:cubicBezTo>
                    <a:pt x="517983" y="467407"/>
                    <a:pt x="513927" y="457558"/>
                    <a:pt x="506460" y="450195"/>
                  </a:cubicBezTo>
                  <a:cubicBezTo>
                    <a:pt x="498993" y="442739"/>
                    <a:pt x="489130" y="438689"/>
                    <a:pt x="478621" y="438689"/>
                  </a:cubicBezTo>
                  <a:close/>
                  <a:moveTo>
                    <a:pt x="130994" y="438689"/>
                  </a:moveTo>
                  <a:cubicBezTo>
                    <a:pt x="120485" y="438689"/>
                    <a:pt x="110621" y="442739"/>
                    <a:pt x="103154" y="450103"/>
                  </a:cubicBezTo>
                  <a:cubicBezTo>
                    <a:pt x="95780" y="457558"/>
                    <a:pt x="91631" y="467407"/>
                    <a:pt x="91631" y="477900"/>
                  </a:cubicBezTo>
                  <a:cubicBezTo>
                    <a:pt x="91631" y="488394"/>
                    <a:pt x="95780" y="498242"/>
                    <a:pt x="103154" y="505698"/>
                  </a:cubicBezTo>
                  <a:cubicBezTo>
                    <a:pt x="118088" y="520517"/>
                    <a:pt x="143900" y="520517"/>
                    <a:pt x="158834" y="505698"/>
                  </a:cubicBezTo>
                  <a:cubicBezTo>
                    <a:pt x="166208" y="498242"/>
                    <a:pt x="170357" y="488394"/>
                    <a:pt x="170357" y="477900"/>
                  </a:cubicBezTo>
                  <a:cubicBezTo>
                    <a:pt x="170357" y="467407"/>
                    <a:pt x="166208" y="457558"/>
                    <a:pt x="158834" y="450103"/>
                  </a:cubicBezTo>
                  <a:cubicBezTo>
                    <a:pt x="151367" y="442739"/>
                    <a:pt x="141503" y="438689"/>
                    <a:pt x="130994" y="438689"/>
                  </a:cubicBezTo>
                  <a:close/>
                  <a:moveTo>
                    <a:pt x="550616" y="265091"/>
                  </a:moveTo>
                  <a:cubicBezTo>
                    <a:pt x="528953" y="265091"/>
                    <a:pt x="511346" y="282672"/>
                    <a:pt x="511346" y="304395"/>
                  </a:cubicBezTo>
                  <a:cubicBezTo>
                    <a:pt x="511346" y="326025"/>
                    <a:pt x="528953" y="343606"/>
                    <a:pt x="550616" y="343606"/>
                  </a:cubicBezTo>
                  <a:cubicBezTo>
                    <a:pt x="572372" y="343606"/>
                    <a:pt x="589979" y="326025"/>
                    <a:pt x="589979" y="304395"/>
                  </a:cubicBezTo>
                  <a:cubicBezTo>
                    <a:pt x="589979" y="282672"/>
                    <a:pt x="572372" y="265091"/>
                    <a:pt x="550616" y="265091"/>
                  </a:cubicBezTo>
                  <a:close/>
                  <a:moveTo>
                    <a:pt x="58998" y="265091"/>
                  </a:moveTo>
                  <a:cubicBezTo>
                    <a:pt x="37335" y="265091"/>
                    <a:pt x="19635" y="282672"/>
                    <a:pt x="19635" y="304395"/>
                  </a:cubicBezTo>
                  <a:cubicBezTo>
                    <a:pt x="19635" y="326025"/>
                    <a:pt x="37335" y="343606"/>
                    <a:pt x="58998" y="343606"/>
                  </a:cubicBezTo>
                  <a:cubicBezTo>
                    <a:pt x="80661" y="343606"/>
                    <a:pt x="98361" y="326025"/>
                    <a:pt x="98361" y="304395"/>
                  </a:cubicBezTo>
                  <a:cubicBezTo>
                    <a:pt x="98361" y="282672"/>
                    <a:pt x="80661" y="265091"/>
                    <a:pt x="58998" y="265091"/>
                  </a:cubicBezTo>
                  <a:close/>
                  <a:moveTo>
                    <a:pt x="304818" y="245501"/>
                  </a:moveTo>
                  <a:cubicBezTo>
                    <a:pt x="272276" y="245501"/>
                    <a:pt x="245819" y="271911"/>
                    <a:pt x="245819" y="304395"/>
                  </a:cubicBezTo>
                  <a:cubicBezTo>
                    <a:pt x="245819" y="336878"/>
                    <a:pt x="272276" y="363288"/>
                    <a:pt x="304818" y="363288"/>
                  </a:cubicBezTo>
                  <a:cubicBezTo>
                    <a:pt x="337359" y="363288"/>
                    <a:pt x="363817" y="336878"/>
                    <a:pt x="363817" y="304395"/>
                  </a:cubicBezTo>
                  <a:cubicBezTo>
                    <a:pt x="363817" y="271911"/>
                    <a:pt x="337359" y="245501"/>
                    <a:pt x="304818" y="245501"/>
                  </a:cubicBezTo>
                  <a:close/>
                  <a:moveTo>
                    <a:pt x="304818" y="225809"/>
                  </a:moveTo>
                  <a:cubicBezTo>
                    <a:pt x="348145" y="225809"/>
                    <a:pt x="383452" y="261053"/>
                    <a:pt x="383452" y="304395"/>
                  </a:cubicBezTo>
                  <a:cubicBezTo>
                    <a:pt x="383452" y="347644"/>
                    <a:pt x="348145" y="382888"/>
                    <a:pt x="304818" y="382888"/>
                  </a:cubicBezTo>
                  <a:cubicBezTo>
                    <a:pt x="261398" y="382888"/>
                    <a:pt x="226091" y="347644"/>
                    <a:pt x="226091" y="304395"/>
                  </a:cubicBezTo>
                  <a:cubicBezTo>
                    <a:pt x="226091" y="261053"/>
                    <a:pt x="261398" y="225809"/>
                    <a:pt x="304818" y="225809"/>
                  </a:cubicBezTo>
                  <a:close/>
                  <a:moveTo>
                    <a:pt x="275354" y="166879"/>
                  </a:moveTo>
                  <a:lnTo>
                    <a:pt x="275354" y="190074"/>
                  </a:lnTo>
                  <a:lnTo>
                    <a:pt x="268533" y="192283"/>
                  </a:lnTo>
                  <a:cubicBezTo>
                    <a:pt x="262725" y="194124"/>
                    <a:pt x="256918" y="196609"/>
                    <a:pt x="251202" y="199555"/>
                  </a:cubicBezTo>
                  <a:lnTo>
                    <a:pt x="244841" y="202776"/>
                  </a:lnTo>
                  <a:lnTo>
                    <a:pt x="228340" y="186300"/>
                  </a:lnTo>
                  <a:lnTo>
                    <a:pt x="186581" y="227997"/>
                  </a:lnTo>
                  <a:lnTo>
                    <a:pt x="203082" y="244473"/>
                  </a:lnTo>
                  <a:lnTo>
                    <a:pt x="199856" y="250824"/>
                  </a:lnTo>
                  <a:cubicBezTo>
                    <a:pt x="196906" y="256531"/>
                    <a:pt x="194417" y="262330"/>
                    <a:pt x="192573" y="268129"/>
                  </a:cubicBezTo>
                  <a:lnTo>
                    <a:pt x="190361" y="274940"/>
                  </a:lnTo>
                  <a:lnTo>
                    <a:pt x="167130" y="274940"/>
                  </a:lnTo>
                  <a:lnTo>
                    <a:pt x="167130" y="333849"/>
                  </a:lnTo>
                  <a:lnTo>
                    <a:pt x="190361" y="333849"/>
                  </a:lnTo>
                  <a:lnTo>
                    <a:pt x="192573" y="340660"/>
                  </a:lnTo>
                  <a:cubicBezTo>
                    <a:pt x="194417" y="346367"/>
                    <a:pt x="196906" y="352166"/>
                    <a:pt x="199856" y="357965"/>
                  </a:cubicBezTo>
                  <a:lnTo>
                    <a:pt x="203082" y="364316"/>
                  </a:lnTo>
                  <a:lnTo>
                    <a:pt x="186581" y="380700"/>
                  </a:lnTo>
                  <a:lnTo>
                    <a:pt x="228340" y="422397"/>
                  </a:lnTo>
                  <a:lnTo>
                    <a:pt x="244841" y="405921"/>
                  </a:lnTo>
                  <a:lnTo>
                    <a:pt x="251202" y="409234"/>
                  </a:lnTo>
                  <a:cubicBezTo>
                    <a:pt x="256918" y="412180"/>
                    <a:pt x="262817" y="414573"/>
                    <a:pt x="268533" y="416414"/>
                  </a:cubicBezTo>
                  <a:lnTo>
                    <a:pt x="275354" y="418623"/>
                  </a:lnTo>
                  <a:lnTo>
                    <a:pt x="275354" y="441818"/>
                  </a:lnTo>
                  <a:lnTo>
                    <a:pt x="334352" y="441818"/>
                  </a:lnTo>
                  <a:lnTo>
                    <a:pt x="334352" y="418623"/>
                  </a:lnTo>
                  <a:lnTo>
                    <a:pt x="341174" y="416414"/>
                  </a:lnTo>
                  <a:cubicBezTo>
                    <a:pt x="346889" y="414573"/>
                    <a:pt x="352697" y="412180"/>
                    <a:pt x="358505" y="409234"/>
                  </a:cubicBezTo>
                  <a:lnTo>
                    <a:pt x="364865" y="405921"/>
                  </a:lnTo>
                  <a:lnTo>
                    <a:pt x="381274" y="422397"/>
                  </a:lnTo>
                  <a:lnTo>
                    <a:pt x="423033" y="380700"/>
                  </a:lnTo>
                  <a:lnTo>
                    <a:pt x="406532" y="364316"/>
                  </a:lnTo>
                  <a:lnTo>
                    <a:pt x="409851" y="357965"/>
                  </a:lnTo>
                  <a:cubicBezTo>
                    <a:pt x="412801" y="352166"/>
                    <a:pt x="415198" y="346367"/>
                    <a:pt x="417041" y="340660"/>
                  </a:cubicBezTo>
                  <a:lnTo>
                    <a:pt x="419254" y="333849"/>
                  </a:lnTo>
                  <a:lnTo>
                    <a:pt x="442484" y="333849"/>
                  </a:lnTo>
                  <a:lnTo>
                    <a:pt x="442484" y="274940"/>
                  </a:lnTo>
                  <a:lnTo>
                    <a:pt x="419254" y="274940"/>
                  </a:lnTo>
                  <a:lnTo>
                    <a:pt x="417041" y="268129"/>
                  </a:lnTo>
                  <a:cubicBezTo>
                    <a:pt x="415198" y="262330"/>
                    <a:pt x="412801" y="256531"/>
                    <a:pt x="409851" y="250824"/>
                  </a:cubicBezTo>
                  <a:lnTo>
                    <a:pt x="406532" y="244473"/>
                  </a:lnTo>
                  <a:lnTo>
                    <a:pt x="423033" y="227997"/>
                  </a:lnTo>
                  <a:lnTo>
                    <a:pt x="381274" y="186300"/>
                  </a:lnTo>
                  <a:lnTo>
                    <a:pt x="364865" y="202776"/>
                  </a:lnTo>
                  <a:lnTo>
                    <a:pt x="358505" y="199555"/>
                  </a:lnTo>
                  <a:cubicBezTo>
                    <a:pt x="352697" y="196609"/>
                    <a:pt x="346889" y="194124"/>
                    <a:pt x="341082" y="192283"/>
                  </a:cubicBezTo>
                  <a:lnTo>
                    <a:pt x="334352" y="190074"/>
                  </a:lnTo>
                  <a:lnTo>
                    <a:pt x="334352" y="166879"/>
                  </a:lnTo>
                  <a:close/>
                  <a:moveTo>
                    <a:pt x="478621" y="91493"/>
                  </a:moveTo>
                  <a:cubicBezTo>
                    <a:pt x="468112" y="91493"/>
                    <a:pt x="458248" y="95635"/>
                    <a:pt x="450873" y="102999"/>
                  </a:cubicBezTo>
                  <a:cubicBezTo>
                    <a:pt x="443406" y="110455"/>
                    <a:pt x="439350" y="120303"/>
                    <a:pt x="439350" y="130797"/>
                  </a:cubicBezTo>
                  <a:cubicBezTo>
                    <a:pt x="439350" y="141290"/>
                    <a:pt x="443406" y="151139"/>
                    <a:pt x="450873" y="158594"/>
                  </a:cubicBezTo>
                  <a:cubicBezTo>
                    <a:pt x="465715" y="173414"/>
                    <a:pt x="491618" y="173414"/>
                    <a:pt x="506460" y="158594"/>
                  </a:cubicBezTo>
                  <a:cubicBezTo>
                    <a:pt x="513927" y="151139"/>
                    <a:pt x="517983" y="141290"/>
                    <a:pt x="517983" y="130797"/>
                  </a:cubicBezTo>
                  <a:cubicBezTo>
                    <a:pt x="517983" y="120303"/>
                    <a:pt x="513927" y="110455"/>
                    <a:pt x="506460" y="102999"/>
                  </a:cubicBezTo>
                  <a:cubicBezTo>
                    <a:pt x="498993" y="95635"/>
                    <a:pt x="489130" y="91493"/>
                    <a:pt x="478621" y="91493"/>
                  </a:cubicBezTo>
                  <a:close/>
                  <a:moveTo>
                    <a:pt x="130994" y="91493"/>
                  </a:moveTo>
                  <a:cubicBezTo>
                    <a:pt x="120485" y="91493"/>
                    <a:pt x="110621" y="95635"/>
                    <a:pt x="103154" y="102999"/>
                  </a:cubicBezTo>
                  <a:cubicBezTo>
                    <a:pt x="95780" y="110455"/>
                    <a:pt x="91631" y="120303"/>
                    <a:pt x="91631" y="130797"/>
                  </a:cubicBezTo>
                  <a:cubicBezTo>
                    <a:pt x="91631" y="141290"/>
                    <a:pt x="95780" y="151139"/>
                    <a:pt x="103154" y="158594"/>
                  </a:cubicBezTo>
                  <a:cubicBezTo>
                    <a:pt x="118088" y="173414"/>
                    <a:pt x="143900" y="173414"/>
                    <a:pt x="158834" y="158594"/>
                  </a:cubicBezTo>
                  <a:cubicBezTo>
                    <a:pt x="166208" y="151139"/>
                    <a:pt x="170357" y="141290"/>
                    <a:pt x="170357" y="130797"/>
                  </a:cubicBezTo>
                  <a:cubicBezTo>
                    <a:pt x="170357" y="120303"/>
                    <a:pt x="166208" y="110455"/>
                    <a:pt x="158834" y="102999"/>
                  </a:cubicBezTo>
                  <a:cubicBezTo>
                    <a:pt x="151367" y="95635"/>
                    <a:pt x="141503" y="91493"/>
                    <a:pt x="130994" y="91493"/>
                  </a:cubicBezTo>
                  <a:close/>
                  <a:moveTo>
                    <a:pt x="304853" y="19606"/>
                  </a:moveTo>
                  <a:cubicBezTo>
                    <a:pt x="283098" y="19606"/>
                    <a:pt x="265491" y="37278"/>
                    <a:pt x="265491" y="58909"/>
                  </a:cubicBezTo>
                  <a:cubicBezTo>
                    <a:pt x="265491" y="80540"/>
                    <a:pt x="283098" y="98213"/>
                    <a:pt x="304853" y="98213"/>
                  </a:cubicBezTo>
                  <a:cubicBezTo>
                    <a:pt x="326517" y="98213"/>
                    <a:pt x="344124" y="80540"/>
                    <a:pt x="344124" y="58909"/>
                  </a:cubicBezTo>
                  <a:cubicBezTo>
                    <a:pt x="344124" y="37278"/>
                    <a:pt x="326517" y="19606"/>
                    <a:pt x="304853" y="19606"/>
                  </a:cubicBezTo>
                  <a:close/>
                  <a:moveTo>
                    <a:pt x="304853" y="0"/>
                  </a:moveTo>
                  <a:cubicBezTo>
                    <a:pt x="337394" y="0"/>
                    <a:pt x="363851" y="26417"/>
                    <a:pt x="363851" y="58909"/>
                  </a:cubicBezTo>
                  <a:cubicBezTo>
                    <a:pt x="363851" y="88088"/>
                    <a:pt x="342557" y="112203"/>
                    <a:pt x="314625" y="116898"/>
                  </a:cubicBezTo>
                  <a:lnTo>
                    <a:pt x="314625" y="147273"/>
                  </a:lnTo>
                  <a:lnTo>
                    <a:pt x="353987" y="147273"/>
                  </a:lnTo>
                  <a:lnTo>
                    <a:pt x="353987" y="175991"/>
                  </a:lnTo>
                  <a:cubicBezTo>
                    <a:pt x="356292" y="176911"/>
                    <a:pt x="358597" y="177924"/>
                    <a:pt x="360901" y="178936"/>
                  </a:cubicBezTo>
                  <a:lnTo>
                    <a:pt x="381274" y="158594"/>
                  </a:lnTo>
                  <a:lnTo>
                    <a:pt x="409114" y="186392"/>
                  </a:lnTo>
                  <a:lnTo>
                    <a:pt x="430593" y="164946"/>
                  </a:lnTo>
                  <a:cubicBezTo>
                    <a:pt x="423494" y="155005"/>
                    <a:pt x="419623" y="143223"/>
                    <a:pt x="419623" y="130797"/>
                  </a:cubicBezTo>
                  <a:cubicBezTo>
                    <a:pt x="419623" y="115057"/>
                    <a:pt x="425799" y="100238"/>
                    <a:pt x="436953" y="89192"/>
                  </a:cubicBezTo>
                  <a:cubicBezTo>
                    <a:pt x="448108" y="78055"/>
                    <a:pt x="462857" y="71888"/>
                    <a:pt x="478621" y="71888"/>
                  </a:cubicBezTo>
                  <a:cubicBezTo>
                    <a:pt x="494384" y="71888"/>
                    <a:pt x="509226" y="78055"/>
                    <a:pt x="520380" y="89192"/>
                  </a:cubicBezTo>
                  <a:cubicBezTo>
                    <a:pt x="531534" y="100238"/>
                    <a:pt x="537618" y="115057"/>
                    <a:pt x="537618" y="130797"/>
                  </a:cubicBezTo>
                  <a:cubicBezTo>
                    <a:pt x="537618" y="146536"/>
                    <a:pt x="531534" y="161356"/>
                    <a:pt x="520380" y="172493"/>
                  </a:cubicBezTo>
                  <a:cubicBezTo>
                    <a:pt x="509226" y="183631"/>
                    <a:pt x="494384" y="189706"/>
                    <a:pt x="478621" y="189706"/>
                  </a:cubicBezTo>
                  <a:cubicBezTo>
                    <a:pt x="466176" y="189706"/>
                    <a:pt x="454376" y="185840"/>
                    <a:pt x="444512" y="178752"/>
                  </a:cubicBezTo>
                  <a:lnTo>
                    <a:pt x="423033" y="200199"/>
                  </a:lnTo>
                  <a:lnTo>
                    <a:pt x="450873" y="227997"/>
                  </a:lnTo>
                  <a:lnTo>
                    <a:pt x="430500" y="248339"/>
                  </a:lnTo>
                  <a:cubicBezTo>
                    <a:pt x="431514" y="250640"/>
                    <a:pt x="432436" y="252941"/>
                    <a:pt x="433358" y="255242"/>
                  </a:cubicBezTo>
                  <a:lnTo>
                    <a:pt x="462120" y="255242"/>
                  </a:lnTo>
                  <a:lnTo>
                    <a:pt x="462120" y="294546"/>
                  </a:lnTo>
                  <a:lnTo>
                    <a:pt x="492540" y="294546"/>
                  </a:lnTo>
                  <a:cubicBezTo>
                    <a:pt x="497242" y="266748"/>
                    <a:pt x="521486" y="245485"/>
                    <a:pt x="550616" y="245485"/>
                  </a:cubicBezTo>
                  <a:cubicBezTo>
                    <a:pt x="583157" y="245485"/>
                    <a:pt x="609614" y="271902"/>
                    <a:pt x="609614" y="304395"/>
                  </a:cubicBezTo>
                  <a:cubicBezTo>
                    <a:pt x="609614" y="336887"/>
                    <a:pt x="583157" y="363304"/>
                    <a:pt x="550616" y="363304"/>
                  </a:cubicBezTo>
                  <a:cubicBezTo>
                    <a:pt x="521486" y="363304"/>
                    <a:pt x="497242" y="342041"/>
                    <a:pt x="492540" y="314151"/>
                  </a:cubicBezTo>
                  <a:lnTo>
                    <a:pt x="462120" y="314151"/>
                  </a:lnTo>
                  <a:lnTo>
                    <a:pt x="462120" y="353455"/>
                  </a:lnTo>
                  <a:lnTo>
                    <a:pt x="433358" y="353455"/>
                  </a:lnTo>
                  <a:cubicBezTo>
                    <a:pt x="432436" y="355756"/>
                    <a:pt x="431514" y="358057"/>
                    <a:pt x="430500" y="360358"/>
                  </a:cubicBezTo>
                  <a:lnTo>
                    <a:pt x="450873" y="380700"/>
                  </a:lnTo>
                  <a:lnTo>
                    <a:pt x="423033" y="408498"/>
                  </a:lnTo>
                  <a:lnTo>
                    <a:pt x="444512" y="429945"/>
                  </a:lnTo>
                  <a:cubicBezTo>
                    <a:pt x="454376" y="422857"/>
                    <a:pt x="466176" y="418991"/>
                    <a:pt x="478621" y="418991"/>
                  </a:cubicBezTo>
                  <a:cubicBezTo>
                    <a:pt x="494384" y="418991"/>
                    <a:pt x="509226" y="425158"/>
                    <a:pt x="520380" y="436296"/>
                  </a:cubicBezTo>
                  <a:cubicBezTo>
                    <a:pt x="531534" y="447433"/>
                    <a:pt x="537618" y="462161"/>
                    <a:pt x="537618" y="477900"/>
                  </a:cubicBezTo>
                  <a:cubicBezTo>
                    <a:pt x="537618" y="493640"/>
                    <a:pt x="531534" y="508459"/>
                    <a:pt x="520380" y="519597"/>
                  </a:cubicBezTo>
                  <a:cubicBezTo>
                    <a:pt x="509226" y="530734"/>
                    <a:pt x="494384" y="536809"/>
                    <a:pt x="478621" y="536809"/>
                  </a:cubicBezTo>
                  <a:cubicBezTo>
                    <a:pt x="462857" y="536809"/>
                    <a:pt x="448108" y="530734"/>
                    <a:pt x="436953" y="519597"/>
                  </a:cubicBezTo>
                  <a:cubicBezTo>
                    <a:pt x="425799" y="508459"/>
                    <a:pt x="419623" y="493640"/>
                    <a:pt x="419623" y="477900"/>
                  </a:cubicBezTo>
                  <a:cubicBezTo>
                    <a:pt x="419623" y="465474"/>
                    <a:pt x="423494" y="453692"/>
                    <a:pt x="430593" y="443843"/>
                  </a:cubicBezTo>
                  <a:lnTo>
                    <a:pt x="409114" y="422397"/>
                  </a:lnTo>
                  <a:lnTo>
                    <a:pt x="381274" y="450195"/>
                  </a:lnTo>
                  <a:lnTo>
                    <a:pt x="360901" y="429853"/>
                  </a:lnTo>
                  <a:cubicBezTo>
                    <a:pt x="358597" y="430865"/>
                    <a:pt x="356292" y="431786"/>
                    <a:pt x="353987" y="432706"/>
                  </a:cubicBezTo>
                  <a:lnTo>
                    <a:pt x="353987" y="461424"/>
                  </a:lnTo>
                  <a:lnTo>
                    <a:pt x="314625" y="461424"/>
                  </a:lnTo>
                  <a:lnTo>
                    <a:pt x="314625" y="491799"/>
                  </a:lnTo>
                  <a:cubicBezTo>
                    <a:pt x="342557" y="496494"/>
                    <a:pt x="363851" y="520702"/>
                    <a:pt x="363851" y="549788"/>
                  </a:cubicBezTo>
                  <a:cubicBezTo>
                    <a:pt x="363851" y="582280"/>
                    <a:pt x="337394" y="608697"/>
                    <a:pt x="304853" y="608697"/>
                  </a:cubicBezTo>
                  <a:cubicBezTo>
                    <a:pt x="272312" y="608697"/>
                    <a:pt x="245855" y="582280"/>
                    <a:pt x="245855" y="549788"/>
                  </a:cubicBezTo>
                  <a:cubicBezTo>
                    <a:pt x="245855" y="520702"/>
                    <a:pt x="267150" y="496494"/>
                    <a:pt x="294990" y="491799"/>
                  </a:cubicBezTo>
                  <a:lnTo>
                    <a:pt x="294990" y="461424"/>
                  </a:lnTo>
                  <a:lnTo>
                    <a:pt x="255627" y="461424"/>
                  </a:lnTo>
                  <a:lnTo>
                    <a:pt x="255627" y="432706"/>
                  </a:lnTo>
                  <a:cubicBezTo>
                    <a:pt x="253322" y="431786"/>
                    <a:pt x="251018" y="430865"/>
                    <a:pt x="248713" y="429761"/>
                  </a:cubicBezTo>
                  <a:lnTo>
                    <a:pt x="228340" y="450103"/>
                  </a:lnTo>
                  <a:lnTo>
                    <a:pt x="200501" y="422397"/>
                  </a:lnTo>
                  <a:lnTo>
                    <a:pt x="179022" y="443843"/>
                  </a:lnTo>
                  <a:cubicBezTo>
                    <a:pt x="186120" y="453692"/>
                    <a:pt x="189992" y="465474"/>
                    <a:pt x="189992" y="477900"/>
                  </a:cubicBezTo>
                  <a:cubicBezTo>
                    <a:pt x="189992" y="493640"/>
                    <a:pt x="183908" y="508459"/>
                    <a:pt x="172753" y="519597"/>
                  </a:cubicBezTo>
                  <a:cubicBezTo>
                    <a:pt x="161599" y="530734"/>
                    <a:pt x="146757" y="536809"/>
                    <a:pt x="130994" y="536809"/>
                  </a:cubicBezTo>
                  <a:cubicBezTo>
                    <a:pt x="115230" y="536809"/>
                    <a:pt x="100389" y="530734"/>
                    <a:pt x="89327" y="519597"/>
                  </a:cubicBezTo>
                  <a:cubicBezTo>
                    <a:pt x="78172" y="508459"/>
                    <a:pt x="71996" y="493640"/>
                    <a:pt x="71996" y="477900"/>
                  </a:cubicBezTo>
                  <a:cubicBezTo>
                    <a:pt x="71996" y="462161"/>
                    <a:pt x="78172" y="447341"/>
                    <a:pt x="89327" y="436296"/>
                  </a:cubicBezTo>
                  <a:cubicBezTo>
                    <a:pt x="100389" y="425158"/>
                    <a:pt x="115230" y="418991"/>
                    <a:pt x="130994" y="418991"/>
                  </a:cubicBezTo>
                  <a:cubicBezTo>
                    <a:pt x="143439" y="418991"/>
                    <a:pt x="155238" y="422857"/>
                    <a:pt x="165194" y="429945"/>
                  </a:cubicBezTo>
                  <a:lnTo>
                    <a:pt x="186673" y="408498"/>
                  </a:lnTo>
                  <a:lnTo>
                    <a:pt x="158834" y="380700"/>
                  </a:lnTo>
                  <a:lnTo>
                    <a:pt x="179206" y="360358"/>
                  </a:lnTo>
                  <a:cubicBezTo>
                    <a:pt x="178100" y="358057"/>
                    <a:pt x="177178" y="355756"/>
                    <a:pt x="176256" y="353455"/>
                  </a:cubicBezTo>
                  <a:lnTo>
                    <a:pt x="147495" y="353455"/>
                  </a:lnTo>
                  <a:lnTo>
                    <a:pt x="147495" y="314151"/>
                  </a:lnTo>
                  <a:lnTo>
                    <a:pt x="117074" y="314151"/>
                  </a:lnTo>
                  <a:cubicBezTo>
                    <a:pt x="112373" y="341949"/>
                    <a:pt x="88128" y="363304"/>
                    <a:pt x="58998" y="363304"/>
                  </a:cubicBezTo>
                  <a:cubicBezTo>
                    <a:pt x="26457" y="363304"/>
                    <a:pt x="0" y="336887"/>
                    <a:pt x="0" y="304395"/>
                  </a:cubicBezTo>
                  <a:cubicBezTo>
                    <a:pt x="0" y="271902"/>
                    <a:pt x="26457" y="245485"/>
                    <a:pt x="58998" y="245485"/>
                  </a:cubicBezTo>
                  <a:cubicBezTo>
                    <a:pt x="88221" y="245485"/>
                    <a:pt x="112373" y="266748"/>
                    <a:pt x="117074" y="294546"/>
                  </a:cubicBezTo>
                  <a:lnTo>
                    <a:pt x="147495" y="294546"/>
                  </a:lnTo>
                  <a:lnTo>
                    <a:pt x="147495" y="255242"/>
                  </a:lnTo>
                  <a:lnTo>
                    <a:pt x="176256" y="255242"/>
                  </a:lnTo>
                  <a:cubicBezTo>
                    <a:pt x="177178" y="252941"/>
                    <a:pt x="178192" y="250640"/>
                    <a:pt x="179206" y="248339"/>
                  </a:cubicBezTo>
                  <a:lnTo>
                    <a:pt x="158834" y="227997"/>
                  </a:lnTo>
                  <a:lnTo>
                    <a:pt x="186673" y="200199"/>
                  </a:lnTo>
                  <a:lnTo>
                    <a:pt x="165194" y="178752"/>
                  </a:lnTo>
                  <a:cubicBezTo>
                    <a:pt x="155238" y="185840"/>
                    <a:pt x="143439" y="189706"/>
                    <a:pt x="130994" y="189706"/>
                  </a:cubicBezTo>
                  <a:cubicBezTo>
                    <a:pt x="115230" y="189706"/>
                    <a:pt x="100389" y="183539"/>
                    <a:pt x="89327" y="172493"/>
                  </a:cubicBezTo>
                  <a:cubicBezTo>
                    <a:pt x="78172" y="161356"/>
                    <a:pt x="71996" y="146536"/>
                    <a:pt x="71996" y="130797"/>
                  </a:cubicBezTo>
                  <a:cubicBezTo>
                    <a:pt x="71996" y="115057"/>
                    <a:pt x="78172" y="100238"/>
                    <a:pt x="89327" y="89100"/>
                  </a:cubicBezTo>
                  <a:cubicBezTo>
                    <a:pt x="100389" y="78055"/>
                    <a:pt x="115230" y="71888"/>
                    <a:pt x="130994" y="71888"/>
                  </a:cubicBezTo>
                  <a:cubicBezTo>
                    <a:pt x="146757" y="71888"/>
                    <a:pt x="161599" y="78055"/>
                    <a:pt x="172753" y="89100"/>
                  </a:cubicBezTo>
                  <a:cubicBezTo>
                    <a:pt x="183908" y="100238"/>
                    <a:pt x="189992" y="115057"/>
                    <a:pt x="189992" y="130797"/>
                  </a:cubicBezTo>
                  <a:cubicBezTo>
                    <a:pt x="189992" y="143223"/>
                    <a:pt x="186120" y="155005"/>
                    <a:pt x="179022" y="164854"/>
                  </a:cubicBezTo>
                  <a:lnTo>
                    <a:pt x="200501" y="186300"/>
                  </a:lnTo>
                  <a:lnTo>
                    <a:pt x="228340" y="158594"/>
                  </a:lnTo>
                  <a:lnTo>
                    <a:pt x="248713" y="178936"/>
                  </a:lnTo>
                  <a:cubicBezTo>
                    <a:pt x="251018" y="177924"/>
                    <a:pt x="253322" y="176911"/>
                    <a:pt x="255627" y="175991"/>
                  </a:cubicBezTo>
                  <a:lnTo>
                    <a:pt x="255627" y="147273"/>
                  </a:lnTo>
                  <a:lnTo>
                    <a:pt x="294990" y="147273"/>
                  </a:lnTo>
                  <a:lnTo>
                    <a:pt x="294990" y="116898"/>
                  </a:lnTo>
                  <a:cubicBezTo>
                    <a:pt x="267150" y="112203"/>
                    <a:pt x="245855" y="87996"/>
                    <a:pt x="245855" y="58909"/>
                  </a:cubicBezTo>
                  <a:cubicBezTo>
                    <a:pt x="245855" y="26417"/>
                    <a:pt x="272312" y="0"/>
                    <a:pt x="304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Bullet3">
              <a:extLst>
                <a:ext uri="{FF2B5EF4-FFF2-40B4-BE49-F238E27FC236}">
                  <a16:creationId xmlns:a16="http://schemas.microsoft.com/office/drawing/2014/main" id="{B259A526-4D0F-CE29-BF96-E76BFF8183B2}"/>
                </a:ext>
              </a:extLst>
            </p:cNvPr>
            <p:cNvSpPr>
              <a:spLocks/>
            </p:cNvSpPr>
            <p:nvPr/>
          </p:nvSpPr>
          <p:spPr>
            <a:xfrm>
              <a:off x="7784026" y="3284538"/>
              <a:ext cx="4369874" cy="395390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网络设置</a:t>
              </a:r>
              <a:endParaRPr lang="en-US" dirty="0"/>
            </a:p>
          </p:txBody>
        </p:sp>
        <p:sp>
          <p:nvSpPr>
            <p:cNvPr id="16" name="Text3">
              <a:extLst>
                <a:ext uri="{FF2B5EF4-FFF2-40B4-BE49-F238E27FC236}">
                  <a16:creationId xmlns:a16="http://schemas.microsoft.com/office/drawing/2014/main" id="{831F1D9E-4B60-057A-E9F1-1CC3E20FF15C}"/>
                </a:ext>
              </a:extLst>
            </p:cNvPr>
            <p:cNvSpPr>
              <a:spLocks/>
            </p:cNvSpPr>
            <p:nvPr/>
          </p:nvSpPr>
          <p:spPr>
            <a:xfrm>
              <a:off x="7784026" y="3679927"/>
              <a:ext cx="9384264" cy="1129711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设置IP地址为192.168.X.2和192.168.X.3，网关为192.168.X.2（X为主机最后一个字节）。</a:t>
              </a:r>
              <a:endParaRPr lang="en-US" dirty="0"/>
            </a:p>
          </p:txBody>
        </p:sp>
      </p:grpSp>
      <p:pic>
        <p:nvPicPr>
          <p:cNvPr id="26" name="图片 2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3" t="27533" r="8854" b="4172"/>
          <a:stretch/>
        </p:blipFill>
        <p:spPr bwMode="auto">
          <a:xfrm>
            <a:off x="325956" y="1893276"/>
            <a:ext cx="3522144" cy="419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7" t="27271" r="12338" b="1"/>
          <a:stretch/>
        </p:blipFill>
        <p:spPr bwMode="auto">
          <a:xfrm>
            <a:off x="4137313" y="1901918"/>
            <a:ext cx="4520043" cy="418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0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86574" y="139145"/>
            <a:ext cx="10858500" cy="90011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软件安装</a:t>
            </a:r>
            <a:endParaRPr lang="zh-CN" altLang="en-US" dirty="0"/>
          </a:p>
        </p:txBody>
      </p:sp>
      <p:grpSp>
        <p:nvGrpSpPr>
          <p:cNvPr id="3" name="3367efc6-dabd-4197-b6ff-7bbadc52bb10.source.2.zh-Hans.pptx">
            <a:extLst>
              <a:ext uri="{FF2B5EF4-FFF2-40B4-BE49-F238E27FC236}">
                <a16:creationId xmlns:a16="http://schemas.microsoft.com/office/drawing/2014/main" id="{F88FD6C8-D95E-8A3C-2E89-9425A9AF2485}"/>
              </a:ext>
            </a:extLst>
          </p:cNvPr>
          <p:cNvGrpSpPr/>
          <p:nvPr/>
        </p:nvGrpSpPr>
        <p:grpSpPr>
          <a:xfrm>
            <a:off x="269703" y="955964"/>
            <a:ext cx="8874297" cy="6165390"/>
            <a:chOff x="660400" y="1130299"/>
            <a:chExt cx="10858499" cy="6076748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FDA54E45-952B-68A7-C9A6-8DED8F78DC5D}"/>
                </a:ext>
              </a:extLst>
            </p:cNvPr>
            <p:cNvSpPr txBox="1"/>
            <p:nvPr/>
          </p:nvSpPr>
          <p:spPr>
            <a:xfrm>
              <a:off x="660400" y="1130299"/>
              <a:ext cx="7602220" cy="515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列出需要安装的软件及其版本</a:t>
              </a:r>
              <a:endParaRPr 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78C8CB8-A703-9FB0-7F4F-A9BF5B4C7E2C}"/>
                </a:ext>
              </a:extLst>
            </p:cNvPr>
            <p:cNvGrpSpPr/>
            <p:nvPr/>
          </p:nvGrpSpPr>
          <p:grpSpPr>
            <a:xfrm>
              <a:off x="660401" y="1664411"/>
              <a:ext cx="7500891" cy="2302367"/>
              <a:chOff x="955160" y="1247839"/>
              <a:chExt cx="10144640" cy="185872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54D76A8-DBB0-9C56-920F-341F023C2413}"/>
                  </a:ext>
                </a:extLst>
              </p:cNvPr>
              <p:cNvGrpSpPr/>
              <p:nvPr/>
            </p:nvGrpSpPr>
            <p:grpSpPr>
              <a:xfrm>
                <a:off x="1682693" y="1401957"/>
                <a:ext cx="9417107" cy="1704605"/>
                <a:chOff x="1682693" y="1401957"/>
                <a:chExt cx="9417107" cy="1704605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xmlns:a16="http://schemas.microsoft.com/office/drawing/2014/main" id="{BBDA25E7-5965-FF8E-73BC-CE4347B68829}"/>
                    </a:ext>
                  </a:extLst>
                </p:cNvPr>
                <p:cNvSpPr/>
                <p:nvPr/>
              </p:nvSpPr>
              <p:spPr>
                <a:xfrm>
                  <a:off x="1682693" y="1401957"/>
                  <a:ext cx="9417107" cy="41597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PGP软件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xmlns:a16="http://schemas.microsoft.com/office/drawing/2014/main" id="{6E9310A4-6D6D-24B3-700F-D33C30425358}"/>
                    </a:ext>
                  </a:extLst>
                </p:cNvPr>
                <p:cNvSpPr/>
                <p:nvPr/>
              </p:nvSpPr>
              <p:spPr>
                <a:xfrm>
                  <a:off x="1682694" y="1822391"/>
                  <a:ext cx="9417106" cy="12841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在两台虚拟机上均需安装PGP软件以支持加密操作。</a:t>
                  </a:r>
                  <a:endParaRPr lang="en-US" dirty="0"/>
                </a:p>
              </p:txBody>
            </p:sp>
          </p:grpSp>
          <p:sp>
            <p:nvSpPr>
              <p:cNvPr id="14" name="Number1">
                <a:extLst>
                  <a:ext uri="{FF2B5EF4-FFF2-40B4-BE49-F238E27FC236}">
                    <a16:creationId xmlns:a16="http://schemas.microsoft.com/office/drawing/2014/main" id="{FCDA1E88-C87B-DCC0-5CFF-33F5D7986657}"/>
                  </a:ext>
                </a:extLst>
              </p:cNvPr>
              <p:cNvSpPr txBox="1"/>
              <p:nvPr/>
            </p:nvSpPr>
            <p:spPr>
              <a:xfrm>
                <a:off x="955160" y="1247839"/>
                <a:ext cx="613577" cy="920405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2000" b="0" dirty="0">
                    <a:solidFill>
                      <a:schemeClr val="tx1"/>
                    </a:solidFill>
                    <a:sym typeface="+mn-lt"/>
                  </a:rPr>
                  <a:t>1</a:t>
                </a:r>
                <a:endParaRPr lang="zh-CN" altLang="en-US" sz="2000" b="0" dirty="0">
                  <a:solidFill>
                    <a:schemeClr val="tx1"/>
                  </a:solidFill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2905764-546A-D735-F826-E4C2123A7A9C}"/>
                </a:ext>
              </a:extLst>
            </p:cNvPr>
            <p:cNvGrpSpPr/>
            <p:nvPr/>
          </p:nvGrpSpPr>
          <p:grpSpPr>
            <a:xfrm>
              <a:off x="671532" y="4831091"/>
              <a:ext cx="7489760" cy="2375956"/>
              <a:chOff x="970215" y="3314644"/>
              <a:chExt cx="10129585" cy="1918137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B155BEF-04A7-8BBE-E90C-83DC27C2886A}"/>
                  </a:ext>
                </a:extLst>
              </p:cNvPr>
              <p:cNvGrpSpPr/>
              <p:nvPr/>
            </p:nvGrpSpPr>
            <p:grpSpPr>
              <a:xfrm>
                <a:off x="1647668" y="3532643"/>
                <a:ext cx="9452132" cy="1700138"/>
                <a:chOff x="1647668" y="3532643"/>
                <a:chExt cx="9452132" cy="1700138"/>
              </a:xfrm>
            </p:grpSpPr>
            <p:sp>
              <p:nvSpPr>
                <p:cNvPr id="11" name="Bullet2">
                  <a:extLst>
                    <a:ext uri="{FF2B5EF4-FFF2-40B4-BE49-F238E27FC236}">
                      <a16:creationId xmlns:a16="http://schemas.microsoft.com/office/drawing/2014/main" id="{2BB51196-725B-33FC-DB6E-A1AFE9CE4D93}"/>
                    </a:ext>
                  </a:extLst>
                </p:cNvPr>
                <p:cNvSpPr/>
                <p:nvPr/>
              </p:nvSpPr>
              <p:spPr>
                <a:xfrm>
                  <a:off x="1682693" y="3532643"/>
                  <a:ext cx="9417107" cy="41597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其他工具</a:t>
                  </a:r>
                  <a:endParaRPr lang="en-US" dirty="0"/>
                </a:p>
              </p:txBody>
            </p:sp>
            <p:sp>
              <p:nvSpPr>
                <p:cNvPr id="12" name="Text2">
                  <a:extLst>
                    <a:ext uri="{FF2B5EF4-FFF2-40B4-BE49-F238E27FC236}">
                      <a16:creationId xmlns:a16="http://schemas.microsoft.com/office/drawing/2014/main" id="{82FD99F4-4FEA-9BAC-94DC-0FD1E44CB146}"/>
                    </a:ext>
                  </a:extLst>
                </p:cNvPr>
                <p:cNvSpPr/>
                <p:nvPr/>
              </p:nvSpPr>
              <p:spPr>
                <a:xfrm>
                  <a:off x="1647668" y="3948621"/>
                  <a:ext cx="9417105" cy="1284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包括文本编辑器等辅助工具，用于创建和查看加密文件。</a:t>
                  </a:r>
                  <a:endParaRPr lang="en-US" dirty="0"/>
                </a:p>
              </p:txBody>
            </p:sp>
          </p:grpSp>
          <p:sp>
            <p:nvSpPr>
              <p:cNvPr id="10" name="Number2">
                <a:extLst>
                  <a:ext uri="{FF2B5EF4-FFF2-40B4-BE49-F238E27FC236}">
                    <a16:creationId xmlns:a16="http://schemas.microsoft.com/office/drawing/2014/main" id="{10A9B3C1-702E-1C0C-C08F-21D24904E45A}"/>
                  </a:ext>
                </a:extLst>
              </p:cNvPr>
              <p:cNvSpPr txBox="1"/>
              <p:nvPr/>
            </p:nvSpPr>
            <p:spPr>
              <a:xfrm>
                <a:off x="970215" y="3314644"/>
                <a:ext cx="613577" cy="920406"/>
              </a:xfrm>
              <a:prstGeom prst="rect">
                <a:avLst/>
              </a:prstGeom>
              <a:noFill/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800" b="1">
                    <a:solidFill>
                      <a:schemeClr val="bg1"/>
                    </a:solidFill>
                    <a:cs typeface="+mn-ea"/>
                  </a:defRPr>
                </a:lvl1pPr>
              </a:lstStyle>
              <a:p>
                <a:r>
                  <a:rPr lang="en-US" altLang="zh-CN" sz="2000" b="0" dirty="0">
                    <a:solidFill>
                      <a:schemeClr val="tx1"/>
                    </a:solidFill>
                    <a:sym typeface="+mn-lt"/>
                  </a:rPr>
                  <a:t>2</a:t>
                </a:r>
                <a:endParaRPr lang="zh-CN" altLang="en-US" sz="2000" b="0" dirty="0">
                  <a:solidFill>
                    <a:schemeClr val="tx1"/>
                  </a:solidFill>
                  <a:sym typeface="+mn-lt"/>
                </a:endParaRPr>
              </a:p>
            </p:txBody>
          </p:sp>
        </p:grpSp>
        <p:sp>
          <p:nvSpPr>
            <p:cNvPr id="7" name="ShapeRound2SameRectangle 155">
              <a:extLst>
                <a:ext uri="{FF2B5EF4-FFF2-40B4-BE49-F238E27FC236}">
                  <a16:creationId xmlns:a16="http://schemas.microsoft.com/office/drawing/2014/main" id="{7CDE8CAB-B497-5FFA-1900-B1C6F273DB6F}"/>
                </a:ext>
              </a:extLst>
            </p:cNvPr>
            <p:cNvSpPr/>
            <p:nvPr/>
          </p:nvSpPr>
          <p:spPr>
            <a:xfrm flipH="1">
              <a:off x="8275592" y="2252879"/>
              <a:ext cx="2616199" cy="39981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" name="PictureMisc1">
              <a:extLst>
                <a:ext uri="{FF2B5EF4-FFF2-40B4-BE49-F238E27FC236}">
                  <a16:creationId xmlns:a16="http://schemas.microsoft.com/office/drawing/2014/main" id="{C4F87E29-ED12-5E7D-510A-C2342A231663}"/>
                </a:ext>
              </a:extLst>
            </p:cNvPr>
            <p:cNvSpPr/>
            <p:nvPr/>
          </p:nvSpPr>
          <p:spPr>
            <a:xfrm flipH="1">
              <a:off x="8441689" y="1144132"/>
              <a:ext cx="3077210" cy="5106924"/>
            </a:xfrm>
            <a:prstGeom prst="round2SameRect">
              <a:avLst>
                <a:gd name="adj1" fmla="val 50000"/>
                <a:gd name="adj2" fmla="val 0"/>
              </a:avLst>
            </a:prstGeom>
            <a:blipFill>
              <a:blip r:embed="rId3"/>
              <a:stretch>
                <a:fillRect l="-115477" r="-1154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9" t="27543" r="9586" b="12340"/>
          <a:stretch/>
        </p:blipFill>
        <p:spPr bwMode="auto">
          <a:xfrm>
            <a:off x="640475" y="2648758"/>
            <a:ext cx="4087547" cy="2335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9204</TotalTime>
  <Words>825</Words>
  <Application>Microsoft Office PowerPoint</Application>
  <PresentationFormat>全屏显示(4:3)</PresentationFormat>
  <Paragraphs>131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仿宋</vt:lpstr>
      <vt:lpstr>华文隶书</vt:lpstr>
      <vt:lpstr>宋体</vt:lpstr>
      <vt:lpstr>微软雅黑</vt:lpstr>
      <vt:lpstr>Arial</vt:lpstr>
      <vt:lpstr>Calibri</vt:lpstr>
      <vt:lpstr>Tahoma</vt:lpstr>
      <vt:lpstr>Office 主题</vt:lpstr>
      <vt:lpstr>数据加密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1166</cp:revision>
  <dcterms:created xsi:type="dcterms:W3CDTF">2014-07-13T02:54:52Z</dcterms:created>
  <dcterms:modified xsi:type="dcterms:W3CDTF">2025-04-15T03:13:59Z</dcterms:modified>
</cp:coreProperties>
</file>